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1" r:id="rId5"/>
    <p:sldId id="283" r:id="rId6"/>
    <p:sldId id="263" r:id="rId7"/>
    <p:sldId id="28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003A-831E-4E6E-AE22-FEC91C6C9C57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EE6B-716B-46D7-BA0B-6F86E34A91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669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003A-831E-4E6E-AE22-FEC91C6C9C57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EE6B-716B-46D7-BA0B-6F86E34A91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4457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003A-831E-4E6E-AE22-FEC91C6C9C57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EE6B-716B-46D7-BA0B-6F86E34A91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563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003A-831E-4E6E-AE22-FEC91C6C9C57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EE6B-716B-46D7-BA0B-6F86E34A91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926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003A-831E-4E6E-AE22-FEC91C6C9C57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EE6B-716B-46D7-BA0B-6F86E34A91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417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003A-831E-4E6E-AE22-FEC91C6C9C57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EE6B-716B-46D7-BA0B-6F86E34A91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503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003A-831E-4E6E-AE22-FEC91C6C9C57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EE6B-716B-46D7-BA0B-6F86E34A91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787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003A-831E-4E6E-AE22-FEC91C6C9C57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EE6B-716B-46D7-BA0B-6F86E34A91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497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003A-831E-4E6E-AE22-FEC91C6C9C57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EE6B-716B-46D7-BA0B-6F86E34A91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707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003A-831E-4E6E-AE22-FEC91C6C9C57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EE6B-716B-46D7-BA0B-6F86E34A91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325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003A-831E-4E6E-AE22-FEC91C6C9C57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EE6B-716B-46D7-BA0B-6F86E34A91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492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2003A-831E-4E6E-AE22-FEC91C6C9C57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5EE6B-716B-46D7-BA0B-6F86E34A91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639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Новая реальность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0915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dirty="0" smtClean="0"/>
              <a:t>ВВП РФ и М2</a:t>
            </a:r>
            <a:endParaRPr lang="ru-RU" dirty="0"/>
          </a:p>
        </p:txBody>
      </p:sp>
      <p:pic>
        <p:nvPicPr>
          <p:cNvPr id="1026" name="Picture 2" descr="\\SHPROFILE\UserDownload\beglagr\Downloads\gdp.gif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446" b="8237"/>
          <a:stretch/>
        </p:blipFill>
        <p:spPr bwMode="auto">
          <a:xfrm>
            <a:off x="0" y="980728"/>
            <a:ext cx="9143999" cy="5877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8856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226"/>
            <a:ext cx="8229600" cy="1143000"/>
          </a:xfrm>
        </p:spPr>
        <p:txBody>
          <a:bodyPr/>
          <a:lstStyle/>
          <a:p>
            <a:r>
              <a:rPr lang="ru-RU" dirty="0" smtClean="0"/>
              <a:t>Индекс </a:t>
            </a:r>
            <a:r>
              <a:rPr lang="ru-RU" dirty="0" smtClean="0"/>
              <a:t>РТС и М2</a:t>
            </a:r>
            <a:endParaRPr lang="ru-RU" dirty="0"/>
          </a:p>
        </p:txBody>
      </p:sp>
      <p:pic>
        <p:nvPicPr>
          <p:cNvPr id="2050" name="Picture 2" descr="\\SHPROFILE\UserDownload\beglagr\Downloads\m2.gif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42" b="8589"/>
          <a:stretch/>
        </p:blipFill>
        <p:spPr bwMode="auto">
          <a:xfrm>
            <a:off x="0" y="908720"/>
            <a:ext cx="9143999" cy="594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6274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Цена </a:t>
            </a:r>
            <a:r>
              <a:rPr lang="ru-RU" sz="2700" dirty="0" smtClean="0"/>
              <a:t>недвижимости</a:t>
            </a:r>
            <a:r>
              <a:rPr lang="ru-RU" dirty="0" smtClean="0"/>
              <a:t> в </a:t>
            </a:r>
            <a:r>
              <a:rPr lang="ru-RU" dirty="0" smtClean="0"/>
              <a:t>Москве и ЗВР ЦБ РФ</a:t>
            </a:r>
            <a:endParaRPr lang="ru-RU" dirty="0"/>
          </a:p>
        </p:txBody>
      </p:sp>
      <p:pic>
        <p:nvPicPr>
          <p:cNvPr id="4" name="Picture 2" descr="\\SHPROFILE\UserDownload\beglagr\Downloads\zvr.gif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49" b="7975"/>
          <a:stretch/>
        </p:blipFill>
        <p:spPr bwMode="auto">
          <a:xfrm>
            <a:off x="0" y="1052736"/>
            <a:ext cx="9143999" cy="580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6360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ru-RU" dirty="0" smtClean="0"/>
              <a:t>Уровень безработицы</a:t>
            </a:r>
            <a:endParaRPr lang="ru-RU" dirty="0"/>
          </a:p>
        </p:txBody>
      </p:sp>
      <p:pic>
        <p:nvPicPr>
          <p:cNvPr id="4" name="Picture 2" descr="\\SHPROFILE\UserDownload\beglagr\Downloads\unemp.gif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35" b="8131"/>
          <a:stretch/>
        </p:blipFill>
        <p:spPr bwMode="auto">
          <a:xfrm>
            <a:off x="0" y="1124744"/>
            <a:ext cx="9143999" cy="5733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6109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dirty="0" smtClean="0"/>
              <a:t>Нефть в рублях</a:t>
            </a:r>
            <a:endParaRPr lang="ru-RU" dirty="0"/>
          </a:p>
        </p:txBody>
      </p:sp>
      <p:pic>
        <p:nvPicPr>
          <p:cNvPr id="5122" name="Picture 2" descr="\\SHPROFILE\UserDownload\beglagr\Downloads\brent.gif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10" b="8184"/>
          <a:stretch/>
        </p:blipFill>
        <p:spPr bwMode="auto">
          <a:xfrm>
            <a:off x="0" y="1124744"/>
            <a:ext cx="9143999" cy="5733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6803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lang="ru-RU" dirty="0" smtClean="0"/>
              <a:t>ОФЗ и курс рубля</a:t>
            </a:r>
            <a:endParaRPr lang="ru-RU" dirty="0"/>
          </a:p>
        </p:txBody>
      </p:sp>
      <p:pic>
        <p:nvPicPr>
          <p:cNvPr id="6146" name="Picture 2" descr="\\SHPROFILE\UserDownload\beglagr\Downloads\ofz.gif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2" b="8076"/>
          <a:stretch/>
        </p:blipFill>
        <p:spPr bwMode="auto">
          <a:xfrm>
            <a:off x="0" y="1124744"/>
            <a:ext cx="9143999" cy="5733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2125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27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Новая реальность</vt:lpstr>
      <vt:lpstr>ВВП РФ и М2</vt:lpstr>
      <vt:lpstr>Индекс РТС и М2</vt:lpstr>
      <vt:lpstr>Цена недвижимости в Москве и ЗВР ЦБ РФ</vt:lpstr>
      <vt:lpstr>Уровень безработицы</vt:lpstr>
      <vt:lpstr>Нефть в рублях</vt:lpstr>
      <vt:lpstr>ОФЗ и курс рубля</vt:lpstr>
    </vt:vector>
  </TitlesOfParts>
  <Company>Hutornet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Куда идем мы с пятачком?</dc:title>
  <dc:creator>Бегларян Григорий</dc:creator>
  <cp:lastModifiedBy>Бегларян Григорий</cp:lastModifiedBy>
  <cp:revision>29</cp:revision>
  <dcterms:created xsi:type="dcterms:W3CDTF">2014-03-20T08:19:01Z</dcterms:created>
  <dcterms:modified xsi:type="dcterms:W3CDTF">2015-02-16T07:03:24Z</dcterms:modified>
</cp:coreProperties>
</file>