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69" r:id="rId1"/>
  </p:sldMasterIdLst>
  <p:sldIdLst>
    <p:sldId id="256" r:id="rId2"/>
    <p:sldId id="314" r:id="rId3"/>
    <p:sldId id="313" r:id="rId4"/>
    <p:sldId id="315" r:id="rId5"/>
    <p:sldId id="295" r:id="rId6"/>
    <p:sldId id="310" r:id="rId7"/>
    <p:sldId id="292" r:id="rId8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7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8763" cy="6851650"/>
            <a:chOff x="1" y="0"/>
            <a:chExt cx="5763" cy="4316"/>
          </a:xfrm>
        </p:grpSpPr>
        <p:sp>
          <p:nvSpPr>
            <p:cNvPr id="5" name="Freeform 3"/>
            <p:cNvSpPr>
              <a:spLocks/>
            </p:cNvSpPr>
            <p:nvPr/>
          </p:nvSpPr>
          <p:spPr bwMode="hidden">
            <a:xfrm>
              <a:off x="5045" y="2626"/>
              <a:ext cx="719" cy="1690"/>
            </a:xfrm>
            <a:custGeom>
              <a:avLst/>
              <a:gdLst/>
              <a:ahLst/>
              <a:cxnLst>
                <a:cxn ang="0">
                  <a:pos x="717" y="72"/>
                </a:cxn>
                <a:cxn ang="0">
                  <a:pos x="717" y="0"/>
                </a:cxn>
                <a:cxn ang="0">
                  <a:pos x="699" y="101"/>
                </a:cxn>
                <a:cxn ang="0">
                  <a:pos x="675" y="209"/>
                </a:cxn>
                <a:cxn ang="0">
                  <a:pos x="627" y="389"/>
                </a:cxn>
                <a:cxn ang="0">
                  <a:pos x="574" y="569"/>
                </a:cxn>
                <a:cxn ang="0">
                  <a:pos x="502" y="749"/>
                </a:cxn>
                <a:cxn ang="0">
                  <a:pos x="424" y="935"/>
                </a:cxn>
                <a:cxn ang="0">
                  <a:pos x="334" y="1121"/>
                </a:cxn>
                <a:cxn ang="0">
                  <a:pos x="233" y="1312"/>
                </a:cxn>
                <a:cxn ang="0">
                  <a:pos x="125" y="1498"/>
                </a:cxn>
                <a:cxn ang="0">
                  <a:pos x="0" y="1690"/>
                </a:cxn>
                <a:cxn ang="0">
                  <a:pos x="11" y="1690"/>
                </a:cxn>
                <a:cxn ang="0">
                  <a:pos x="137" y="1498"/>
                </a:cxn>
                <a:cxn ang="0">
                  <a:pos x="245" y="1312"/>
                </a:cxn>
                <a:cxn ang="0">
                  <a:pos x="346" y="1121"/>
                </a:cxn>
                <a:cxn ang="0">
                  <a:pos x="436" y="935"/>
                </a:cxn>
                <a:cxn ang="0">
                  <a:pos x="514" y="749"/>
                </a:cxn>
                <a:cxn ang="0">
                  <a:pos x="585" y="569"/>
                </a:cxn>
                <a:cxn ang="0">
                  <a:pos x="639" y="389"/>
                </a:cxn>
                <a:cxn ang="0">
                  <a:pos x="687" y="209"/>
                </a:cxn>
                <a:cxn ang="0">
                  <a:pos x="705" y="143"/>
                </a:cxn>
                <a:cxn ang="0">
                  <a:pos x="717" y="72"/>
                </a:cxn>
                <a:cxn ang="0">
                  <a:pos x="717" y="72"/>
                </a:cxn>
              </a:cxnLst>
              <a:rect l="0" t="0" r="r" b="b"/>
              <a:pathLst>
                <a:path w="717" h="1690">
                  <a:moveTo>
                    <a:pt x="717" y="72"/>
                  </a:moveTo>
                  <a:lnTo>
                    <a:pt x="717" y="0"/>
                  </a:lnTo>
                  <a:lnTo>
                    <a:pt x="699" y="101"/>
                  </a:lnTo>
                  <a:lnTo>
                    <a:pt x="675" y="209"/>
                  </a:lnTo>
                  <a:lnTo>
                    <a:pt x="627" y="389"/>
                  </a:lnTo>
                  <a:lnTo>
                    <a:pt x="574" y="569"/>
                  </a:lnTo>
                  <a:lnTo>
                    <a:pt x="502" y="749"/>
                  </a:lnTo>
                  <a:lnTo>
                    <a:pt x="424" y="935"/>
                  </a:lnTo>
                  <a:lnTo>
                    <a:pt x="334" y="1121"/>
                  </a:lnTo>
                  <a:lnTo>
                    <a:pt x="233" y="1312"/>
                  </a:lnTo>
                  <a:lnTo>
                    <a:pt x="125" y="1498"/>
                  </a:lnTo>
                  <a:lnTo>
                    <a:pt x="0" y="1690"/>
                  </a:lnTo>
                  <a:lnTo>
                    <a:pt x="11" y="1690"/>
                  </a:lnTo>
                  <a:lnTo>
                    <a:pt x="137" y="1498"/>
                  </a:lnTo>
                  <a:lnTo>
                    <a:pt x="245" y="1312"/>
                  </a:lnTo>
                  <a:lnTo>
                    <a:pt x="346" y="1121"/>
                  </a:lnTo>
                  <a:lnTo>
                    <a:pt x="436" y="935"/>
                  </a:lnTo>
                  <a:lnTo>
                    <a:pt x="514" y="749"/>
                  </a:lnTo>
                  <a:lnTo>
                    <a:pt x="585" y="569"/>
                  </a:lnTo>
                  <a:lnTo>
                    <a:pt x="639" y="389"/>
                  </a:lnTo>
                  <a:lnTo>
                    <a:pt x="687" y="209"/>
                  </a:lnTo>
                  <a:lnTo>
                    <a:pt x="705" y="143"/>
                  </a:lnTo>
                  <a:lnTo>
                    <a:pt x="717" y="72"/>
                  </a:lnTo>
                  <a:lnTo>
                    <a:pt x="717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 dirty="0"/>
            </a:p>
          </p:txBody>
        </p:sp>
        <p:sp>
          <p:nvSpPr>
            <p:cNvPr id="6" name="Freeform 4"/>
            <p:cNvSpPr>
              <a:spLocks/>
            </p:cNvSpPr>
            <p:nvPr/>
          </p:nvSpPr>
          <p:spPr bwMode="hidden">
            <a:xfrm>
              <a:off x="5386" y="3794"/>
              <a:ext cx="378" cy="522"/>
            </a:xfrm>
            <a:custGeom>
              <a:avLst/>
              <a:gdLst/>
              <a:ahLst/>
              <a:cxnLst>
                <a:cxn ang="0">
                  <a:pos x="377" y="0"/>
                </a:cxn>
                <a:cxn ang="0">
                  <a:pos x="293" y="132"/>
                </a:cxn>
                <a:cxn ang="0">
                  <a:pos x="204" y="264"/>
                </a:cxn>
                <a:cxn ang="0">
                  <a:pos x="102" y="396"/>
                </a:cxn>
                <a:cxn ang="0">
                  <a:pos x="0" y="522"/>
                </a:cxn>
                <a:cxn ang="0">
                  <a:pos x="12" y="522"/>
                </a:cxn>
                <a:cxn ang="0">
                  <a:pos x="114" y="402"/>
                </a:cxn>
                <a:cxn ang="0">
                  <a:pos x="204" y="282"/>
                </a:cxn>
                <a:cxn ang="0">
                  <a:pos x="377" y="24"/>
                </a:cxn>
                <a:cxn ang="0">
                  <a:pos x="377" y="0"/>
                </a:cxn>
                <a:cxn ang="0">
                  <a:pos x="377" y="0"/>
                </a:cxn>
              </a:cxnLst>
              <a:rect l="0" t="0" r="r" b="b"/>
              <a:pathLst>
                <a:path w="377" h="522">
                  <a:moveTo>
                    <a:pt x="377" y="0"/>
                  </a:moveTo>
                  <a:lnTo>
                    <a:pt x="293" y="132"/>
                  </a:lnTo>
                  <a:lnTo>
                    <a:pt x="204" y="264"/>
                  </a:lnTo>
                  <a:lnTo>
                    <a:pt x="102" y="396"/>
                  </a:lnTo>
                  <a:lnTo>
                    <a:pt x="0" y="522"/>
                  </a:lnTo>
                  <a:lnTo>
                    <a:pt x="12" y="522"/>
                  </a:lnTo>
                  <a:lnTo>
                    <a:pt x="114" y="402"/>
                  </a:lnTo>
                  <a:lnTo>
                    <a:pt x="204" y="282"/>
                  </a:lnTo>
                  <a:lnTo>
                    <a:pt x="377" y="24"/>
                  </a:lnTo>
                  <a:lnTo>
                    <a:pt x="377" y="0"/>
                  </a:lnTo>
                  <a:lnTo>
                    <a:pt x="377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 dirty="0"/>
            </a:p>
          </p:txBody>
        </p:sp>
        <p:sp>
          <p:nvSpPr>
            <p:cNvPr id="7" name="Freeform 5"/>
            <p:cNvSpPr>
              <a:spLocks/>
            </p:cNvSpPr>
            <p:nvPr/>
          </p:nvSpPr>
          <p:spPr bwMode="hidden">
            <a:xfrm>
              <a:off x="5680" y="4214"/>
              <a:ext cx="84" cy="102"/>
            </a:xfrm>
            <a:custGeom>
              <a:avLst/>
              <a:gdLst/>
              <a:ahLst/>
              <a:cxnLst>
                <a:cxn ang="0">
                  <a:pos x="0" y="102"/>
                </a:cxn>
                <a:cxn ang="0">
                  <a:pos x="18" y="102"/>
                </a:cxn>
                <a:cxn ang="0">
                  <a:pos x="48" y="60"/>
                </a:cxn>
                <a:cxn ang="0">
                  <a:pos x="84" y="24"/>
                </a:cxn>
                <a:cxn ang="0">
                  <a:pos x="84" y="0"/>
                </a:cxn>
                <a:cxn ang="0">
                  <a:pos x="42" y="54"/>
                </a:cxn>
                <a:cxn ang="0">
                  <a:pos x="0" y="102"/>
                </a:cxn>
                <a:cxn ang="0">
                  <a:pos x="0" y="102"/>
                </a:cxn>
              </a:cxnLst>
              <a:rect l="0" t="0" r="r" b="b"/>
              <a:pathLst>
                <a:path w="84" h="102">
                  <a:moveTo>
                    <a:pt x="0" y="102"/>
                  </a:moveTo>
                  <a:lnTo>
                    <a:pt x="18" y="102"/>
                  </a:lnTo>
                  <a:lnTo>
                    <a:pt x="48" y="60"/>
                  </a:lnTo>
                  <a:lnTo>
                    <a:pt x="84" y="24"/>
                  </a:lnTo>
                  <a:lnTo>
                    <a:pt x="84" y="0"/>
                  </a:lnTo>
                  <a:lnTo>
                    <a:pt x="42" y="54"/>
                  </a:lnTo>
                  <a:lnTo>
                    <a:pt x="0" y="102"/>
                  </a:lnTo>
                  <a:lnTo>
                    <a:pt x="0" y="10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 dirty="0"/>
            </a:p>
          </p:txBody>
        </p:sp>
        <p:grpSp>
          <p:nvGrpSpPr>
            <p:cNvPr id="8" name="Group 6"/>
            <p:cNvGrpSpPr>
              <a:grpSpLocks/>
            </p:cNvGrpSpPr>
            <p:nvPr/>
          </p:nvGrpSpPr>
          <p:grpSpPr bwMode="auto">
            <a:xfrm>
              <a:off x="288" y="0"/>
              <a:ext cx="5098" cy="4316"/>
              <a:chOff x="288" y="0"/>
              <a:chExt cx="5098" cy="4316"/>
            </a:xfrm>
          </p:grpSpPr>
          <p:sp>
            <p:nvSpPr>
              <p:cNvPr id="28" name="Freeform 7"/>
              <p:cNvSpPr>
                <a:spLocks/>
              </p:cNvSpPr>
              <p:nvPr userDrawn="1"/>
            </p:nvSpPr>
            <p:spPr bwMode="hidden">
              <a:xfrm>
                <a:off x="2789" y="0"/>
                <a:ext cx="72" cy="4316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60" y="4316"/>
                  </a:cxn>
                  <a:cxn ang="0">
                    <a:pos x="72" y="4316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72" h="4316">
                    <a:moveTo>
                      <a:pt x="0" y="0"/>
                    </a:moveTo>
                    <a:lnTo>
                      <a:pt x="60" y="4316"/>
                    </a:lnTo>
                    <a:lnTo>
                      <a:pt x="72" y="4316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 dirty="0"/>
              </a:p>
            </p:txBody>
          </p:sp>
          <p:sp>
            <p:nvSpPr>
              <p:cNvPr id="29" name="Freeform 8"/>
              <p:cNvSpPr>
                <a:spLocks/>
              </p:cNvSpPr>
              <p:nvPr userDrawn="1"/>
            </p:nvSpPr>
            <p:spPr bwMode="hidden">
              <a:xfrm>
                <a:off x="3089" y="0"/>
                <a:ext cx="174" cy="4316"/>
              </a:xfrm>
              <a:custGeom>
                <a:avLst/>
                <a:gdLst/>
                <a:ahLst/>
                <a:cxnLst>
                  <a:cxn ang="0">
                    <a:pos x="24" y="0"/>
                  </a:cxn>
                  <a:cxn ang="0">
                    <a:pos x="12" y="0"/>
                  </a:cxn>
                  <a:cxn ang="0">
                    <a:pos x="42" y="216"/>
                  </a:cxn>
                  <a:cxn ang="0">
                    <a:pos x="72" y="444"/>
                  </a:cxn>
                  <a:cxn ang="0">
                    <a:pos x="96" y="689"/>
                  </a:cxn>
                  <a:cxn ang="0">
                    <a:pos x="120" y="947"/>
                  </a:cxn>
                  <a:cxn ang="0">
                    <a:pos x="132" y="1211"/>
                  </a:cxn>
                  <a:cxn ang="0">
                    <a:pos x="150" y="1487"/>
                  </a:cxn>
                  <a:cxn ang="0">
                    <a:pos x="156" y="1768"/>
                  </a:cxn>
                  <a:cxn ang="0">
                    <a:pos x="162" y="2062"/>
                  </a:cxn>
                  <a:cxn ang="0">
                    <a:pos x="156" y="2644"/>
                  </a:cxn>
                  <a:cxn ang="0">
                    <a:pos x="126" y="3225"/>
                  </a:cxn>
                  <a:cxn ang="0">
                    <a:pos x="108" y="3507"/>
                  </a:cxn>
                  <a:cxn ang="0">
                    <a:pos x="78" y="3788"/>
                  </a:cxn>
                  <a:cxn ang="0">
                    <a:pos x="42" y="4058"/>
                  </a:cxn>
                  <a:cxn ang="0">
                    <a:pos x="0" y="4316"/>
                  </a:cxn>
                  <a:cxn ang="0">
                    <a:pos x="12" y="4316"/>
                  </a:cxn>
                  <a:cxn ang="0">
                    <a:pos x="54" y="4058"/>
                  </a:cxn>
                  <a:cxn ang="0">
                    <a:pos x="90" y="3782"/>
                  </a:cxn>
                  <a:cxn ang="0">
                    <a:pos x="120" y="3507"/>
                  </a:cxn>
                  <a:cxn ang="0">
                    <a:pos x="138" y="3219"/>
                  </a:cxn>
                  <a:cxn ang="0">
                    <a:pos x="168" y="2638"/>
                  </a:cxn>
                  <a:cxn ang="0">
                    <a:pos x="174" y="2056"/>
                  </a:cxn>
                  <a:cxn ang="0">
                    <a:pos x="168" y="1768"/>
                  </a:cxn>
                  <a:cxn ang="0">
                    <a:pos x="162" y="1487"/>
                  </a:cxn>
                  <a:cxn ang="0">
                    <a:pos x="144" y="1211"/>
                  </a:cxn>
                  <a:cxn ang="0">
                    <a:pos x="132" y="941"/>
                  </a:cxn>
                  <a:cxn ang="0">
                    <a:pos x="108" y="689"/>
                  </a:cxn>
                  <a:cxn ang="0">
                    <a:pos x="84" y="444"/>
                  </a:cxn>
                  <a:cxn ang="0">
                    <a:pos x="54" y="216"/>
                  </a:cxn>
                  <a:cxn ang="0">
                    <a:pos x="24" y="0"/>
                  </a:cxn>
                  <a:cxn ang="0">
                    <a:pos x="24" y="0"/>
                  </a:cxn>
                </a:cxnLst>
                <a:rect l="0" t="0" r="r" b="b"/>
                <a:pathLst>
                  <a:path w="174" h="4316">
                    <a:moveTo>
                      <a:pt x="24" y="0"/>
                    </a:moveTo>
                    <a:lnTo>
                      <a:pt x="12" y="0"/>
                    </a:lnTo>
                    <a:lnTo>
                      <a:pt x="42" y="216"/>
                    </a:lnTo>
                    <a:lnTo>
                      <a:pt x="72" y="444"/>
                    </a:lnTo>
                    <a:lnTo>
                      <a:pt x="96" y="689"/>
                    </a:lnTo>
                    <a:lnTo>
                      <a:pt x="120" y="947"/>
                    </a:lnTo>
                    <a:lnTo>
                      <a:pt x="132" y="1211"/>
                    </a:lnTo>
                    <a:lnTo>
                      <a:pt x="150" y="1487"/>
                    </a:lnTo>
                    <a:lnTo>
                      <a:pt x="156" y="1768"/>
                    </a:lnTo>
                    <a:lnTo>
                      <a:pt x="162" y="2062"/>
                    </a:lnTo>
                    <a:lnTo>
                      <a:pt x="156" y="2644"/>
                    </a:lnTo>
                    <a:lnTo>
                      <a:pt x="126" y="3225"/>
                    </a:lnTo>
                    <a:lnTo>
                      <a:pt x="108" y="3507"/>
                    </a:lnTo>
                    <a:lnTo>
                      <a:pt x="78" y="3788"/>
                    </a:lnTo>
                    <a:lnTo>
                      <a:pt x="42" y="4058"/>
                    </a:lnTo>
                    <a:lnTo>
                      <a:pt x="0" y="4316"/>
                    </a:lnTo>
                    <a:lnTo>
                      <a:pt x="12" y="4316"/>
                    </a:lnTo>
                    <a:lnTo>
                      <a:pt x="54" y="4058"/>
                    </a:lnTo>
                    <a:lnTo>
                      <a:pt x="90" y="3782"/>
                    </a:lnTo>
                    <a:lnTo>
                      <a:pt x="120" y="3507"/>
                    </a:lnTo>
                    <a:lnTo>
                      <a:pt x="138" y="3219"/>
                    </a:lnTo>
                    <a:lnTo>
                      <a:pt x="168" y="2638"/>
                    </a:lnTo>
                    <a:lnTo>
                      <a:pt x="174" y="2056"/>
                    </a:lnTo>
                    <a:lnTo>
                      <a:pt x="168" y="1768"/>
                    </a:lnTo>
                    <a:lnTo>
                      <a:pt x="162" y="1487"/>
                    </a:lnTo>
                    <a:lnTo>
                      <a:pt x="144" y="1211"/>
                    </a:lnTo>
                    <a:lnTo>
                      <a:pt x="132" y="941"/>
                    </a:lnTo>
                    <a:lnTo>
                      <a:pt x="108" y="689"/>
                    </a:lnTo>
                    <a:lnTo>
                      <a:pt x="84" y="444"/>
                    </a:lnTo>
                    <a:lnTo>
                      <a:pt x="54" y="216"/>
                    </a:lnTo>
                    <a:lnTo>
                      <a:pt x="24" y="0"/>
                    </a:lnTo>
                    <a:lnTo>
                      <a:pt x="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 dirty="0"/>
              </a:p>
            </p:txBody>
          </p:sp>
          <p:sp>
            <p:nvSpPr>
              <p:cNvPr id="30" name="Freeform 9"/>
              <p:cNvSpPr>
                <a:spLocks/>
              </p:cNvSpPr>
              <p:nvPr userDrawn="1"/>
            </p:nvSpPr>
            <p:spPr bwMode="hidden">
              <a:xfrm>
                <a:off x="3358" y="0"/>
                <a:ext cx="337" cy="4316"/>
              </a:xfrm>
              <a:custGeom>
                <a:avLst/>
                <a:gdLst/>
                <a:ahLst/>
                <a:cxnLst>
                  <a:cxn ang="0">
                    <a:pos x="329" y="2014"/>
                  </a:cxn>
                  <a:cxn ang="0">
                    <a:pos x="317" y="1726"/>
                  </a:cxn>
                  <a:cxn ang="0">
                    <a:pos x="293" y="1445"/>
                  </a:cxn>
                  <a:cxn ang="0">
                    <a:pos x="263" y="1175"/>
                  </a:cxn>
                  <a:cxn ang="0">
                    <a:pos x="228" y="917"/>
                  </a:cxn>
                  <a:cxn ang="0">
                    <a:pos x="186" y="665"/>
                  </a:cxn>
                  <a:cxn ang="0">
                    <a:pos x="132" y="432"/>
                  </a:cxn>
                  <a:cxn ang="0">
                    <a:pos x="78" y="204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66" y="204"/>
                  </a:cxn>
                  <a:cxn ang="0">
                    <a:pos x="120" y="432"/>
                  </a:cxn>
                  <a:cxn ang="0">
                    <a:pos x="174" y="665"/>
                  </a:cxn>
                  <a:cxn ang="0">
                    <a:pos x="216" y="917"/>
                  </a:cxn>
                  <a:cxn ang="0">
                    <a:pos x="251" y="1175"/>
                  </a:cxn>
                  <a:cxn ang="0">
                    <a:pos x="281" y="1445"/>
                  </a:cxn>
                  <a:cxn ang="0">
                    <a:pos x="305" y="1726"/>
                  </a:cxn>
                  <a:cxn ang="0">
                    <a:pos x="317" y="2014"/>
                  </a:cxn>
                  <a:cxn ang="0">
                    <a:pos x="323" y="2314"/>
                  </a:cxn>
                  <a:cxn ang="0">
                    <a:pos x="317" y="2608"/>
                  </a:cxn>
                  <a:cxn ang="0">
                    <a:pos x="305" y="2907"/>
                  </a:cxn>
                  <a:cxn ang="0">
                    <a:pos x="281" y="3201"/>
                  </a:cxn>
                  <a:cxn ang="0">
                    <a:pos x="257" y="3489"/>
                  </a:cxn>
                  <a:cxn ang="0">
                    <a:pos x="216" y="3777"/>
                  </a:cxn>
                  <a:cxn ang="0">
                    <a:pos x="174" y="4052"/>
                  </a:cxn>
                  <a:cxn ang="0">
                    <a:pos x="120" y="4316"/>
                  </a:cxn>
                  <a:cxn ang="0">
                    <a:pos x="132" y="4316"/>
                  </a:cxn>
                  <a:cxn ang="0">
                    <a:pos x="186" y="4052"/>
                  </a:cxn>
                  <a:cxn ang="0">
                    <a:pos x="228" y="3777"/>
                  </a:cxn>
                  <a:cxn ang="0">
                    <a:pos x="269" y="3489"/>
                  </a:cxn>
                  <a:cxn ang="0">
                    <a:pos x="293" y="3201"/>
                  </a:cxn>
                  <a:cxn ang="0">
                    <a:pos x="317" y="2907"/>
                  </a:cxn>
                  <a:cxn ang="0">
                    <a:pos x="329" y="2608"/>
                  </a:cxn>
                  <a:cxn ang="0">
                    <a:pos x="335" y="2314"/>
                  </a:cxn>
                  <a:cxn ang="0">
                    <a:pos x="329" y="2014"/>
                  </a:cxn>
                  <a:cxn ang="0">
                    <a:pos x="329" y="2014"/>
                  </a:cxn>
                </a:cxnLst>
                <a:rect l="0" t="0" r="r" b="b"/>
                <a:pathLst>
                  <a:path w="335" h="4316">
                    <a:moveTo>
                      <a:pt x="329" y="2014"/>
                    </a:moveTo>
                    <a:lnTo>
                      <a:pt x="317" y="1726"/>
                    </a:lnTo>
                    <a:lnTo>
                      <a:pt x="293" y="1445"/>
                    </a:lnTo>
                    <a:lnTo>
                      <a:pt x="263" y="1175"/>
                    </a:lnTo>
                    <a:lnTo>
                      <a:pt x="228" y="917"/>
                    </a:lnTo>
                    <a:lnTo>
                      <a:pt x="186" y="665"/>
                    </a:lnTo>
                    <a:lnTo>
                      <a:pt x="132" y="432"/>
                    </a:lnTo>
                    <a:lnTo>
                      <a:pt x="78" y="204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66" y="204"/>
                    </a:lnTo>
                    <a:lnTo>
                      <a:pt x="120" y="432"/>
                    </a:lnTo>
                    <a:lnTo>
                      <a:pt x="174" y="665"/>
                    </a:lnTo>
                    <a:lnTo>
                      <a:pt x="216" y="917"/>
                    </a:lnTo>
                    <a:lnTo>
                      <a:pt x="251" y="1175"/>
                    </a:lnTo>
                    <a:lnTo>
                      <a:pt x="281" y="1445"/>
                    </a:lnTo>
                    <a:lnTo>
                      <a:pt x="305" y="1726"/>
                    </a:lnTo>
                    <a:lnTo>
                      <a:pt x="317" y="2014"/>
                    </a:lnTo>
                    <a:lnTo>
                      <a:pt x="323" y="2314"/>
                    </a:lnTo>
                    <a:lnTo>
                      <a:pt x="317" y="2608"/>
                    </a:lnTo>
                    <a:lnTo>
                      <a:pt x="305" y="2907"/>
                    </a:lnTo>
                    <a:lnTo>
                      <a:pt x="281" y="3201"/>
                    </a:lnTo>
                    <a:lnTo>
                      <a:pt x="257" y="3489"/>
                    </a:lnTo>
                    <a:lnTo>
                      <a:pt x="216" y="3777"/>
                    </a:lnTo>
                    <a:lnTo>
                      <a:pt x="174" y="4052"/>
                    </a:lnTo>
                    <a:lnTo>
                      <a:pt x="120" y="4316"/>
                    </a:lnTo>
                    <a:lnTo>
                      <a:pt x="132" y="4316"/>
                    </a:lnTo>
                    <a:lnTo>
                      <a:pt x="186" y="4052"/>
                    </a:lnTo>
                    <a:lnTo>
                      <a:pt x="228" y="3777"/>
                    </a:lnTo>
                    <a:lnTo>
                      <a:pt x="269" y="3489"/>
                    </a:lnTo>
                    <a:lnTo>
                      <a:pt x="293" y="3201"/>
                    </a:lnTo>
                    <a:lnTo>
                      <a:pt x="317" y="2907"/>
                    </a:lnTo>
                    <a:lnTo>
                      <a:pt x="329" y="2608"/>
                    </a:lnTo>
                    <a:lnTo>
                      <a:pt x="335" y="2314"/>
                    </a:lnTo>
                    <a:lnTo>
                      <a:pt x="329" y="2014"/>
                    </a:lnTo>
                    <a:lnTo>
                      <a:pt x="329" y="20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 dirty="0"/>
              </a:p>
            </p:txBody>
          </p:sp>
          <p:sp>
            <p:nvSpPr>
              <p:cNvPr id="31" name="Freeform 10"/>
              <p:cNvSpPr>
                <a:spLocks/>
              </p:cNvSpPr>
              <p:nvPr userDrawn="1"/>
            </p:nvSpPr>
            <p:spPr bwMode="hidden">
              <a:xfrm>
                <a:off x="3676" y="0"/>
                <a:ext cx="427" cy="4316"/>
              </a:xfrm>
              <a:custGeom>
                <a:avLst/>
                <a:gdLst/>
                <a:ahLst/>
                <a:cxnLst>
                  <a:cxn ang="0">
                    <a:pos x="413" y="1924"/>
                  </a:cxn>
                  <a:cxn ang="0">
                    <a:pos x="395" y="1690"/>
                  </a:cxn>
                  <a:cxn ang="0">
                    <a:pos x="365" y="1457"/>
                  </a:cxn>
                  <a:cxn ang="0">
                    <a:pos x="329" y="1229"/>
                  </a:cxn>
                  <a:cxn ang="0">
                    <a:pos x="281" y="1001"/>
                  </a:cxn>
                  <a:cxn ang="0">
                    <a:pos x="227" y="761"/>
                  </a:cxn>
                  <a:cxn ang="0">
                    <a:pos x="162" y="522"/>
                  </a:cxn>
                  <a:cxn ang="0">
                    <a:pos x="90" y="27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84" y="270"/>
                  </a:cxn>
                  <a:cxn ang="0">
                    <a:pos x="156" y="522"/>
                  </a:cxn>
                  <a:cxn ang="0">
                    <a:pos x="216" y="767"/>
                  </a:cxn>
                  <a:cxn ang="0">
                    <a:pos x="275" y="1001"/>
                  </a:cxn>
                  <a:cxn ang="0">
                    <a:pos x="317" y="1235"/>
                  </a:cxn>
                  <a:cxn ang="0">
                    <a:pos x="353" y="1463"/>
                  </a:cxn>
                  <a:cxn ang="0">
                    <a:pos x="383" y="1690"/>
                  </a:cxn>
                  <a:cxn ang="0">
                    <a:pos x="401" y="1924"/>
                  </a:cxn>
                  <a:cxn ang="0">
                    <a:pos x="413" y="2188"/>
                  </a:cxn>
                  <a:cxn ang="0">
                    <a:pos x="407" y="2458"/>
                  </a:cxn>
                  <a:cxn ang="0">
                    <a:pos x="395" y="2733"/>
                  </a:cxn>
                  <a:cxn ang="0">
                    <a:pos x="365" y="3021"/>
                  </a:cxn>
                  <a:cxn ang="0">
                    <a:pos x="329" y="3321"/>
                  </a:cxn>
                  <a:cxn ang="0">
                    <a:pos x="275" y="3639"/>
                  </a:cxn>
                  <a:cxn ang="0">
                    <a:pos x="204" y="3968"/>
                  </a:cxn>
                  <a:cxn ang="0">
                    <a:pos x="126" y="4316"/>
                  </a:cxn>
                  <a:cxn ang="0">
                    <a:pos x="138" y="4316"/>
                  </a:cxn>
                  <a:cxn ang="0">
                    <a:pos x="216" y="3968"/>
                  </a:cxn>
                  <a:cxn ang="0">
                    <a:pos x="287" y="3639"/>
                  </a:cxn>
                  <a:cxn ang="0">
                    <a:pos x="341" y="3321"/>
                  </a:cxn>
                  <a:cxn ang="0">
                    <a:pos x="377" y="3021"/>
                  </a:cxn>
                  <a:cxn ang="0">
                    <a:pos x="407" y="2733"/>
                  </a:cxn>
                  <a:cxn ang="0">
                    <a:pos x="419" y="2458"/>
                  </a:cxn>
                  <a:cxn ang="0">
                    <a:pos x="425" y="2188"/>
                  </a:cxn>
                  <a:cxn ang="0">
                    <a:pos x="413" y="1924"/>
                  </a:cxn>
                  <a:cxn ang="0">
                    <a:pos x="413" y="1924"/>
                  </a:cxn>
                </a:cxnLst>
                <a:rect l="0" t="0" r="r" b="b"/>
                <a:pathLst>
                  <a:path w="425" h="4316">
                    <a:moveTo>
                      <a:pt x="413" y="1924"/>
                    </a:moveTo>
                    <a:lnTo>
                      <a:pt x="395" y="1690"/>
                    </a:lnTo>
                    <a:lnTo>
                      <a:pt x="365" y="1457"/>
                    </a:lnTo>
                    <a:lnTo>
                      <a:pt x="329" y="1229"/>
                    </a:lnTo>
                    <a:lnTo>
                      <a:pt x="281" y="1001"/>
                    </a:lnTo>
                    <a:lnTo>
                      <a:pt x="227" y="761"/>
                    </a:lnTo>
                    <a:lnTo>
                      <a:pt x="162" y="522"/>
                    </a:lnTo>
                    <a:lnTo>
                      <a:pt x="90" y="27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84" y="270"/>
                    </a:lnTo>
                    <a:lnTo>
                      <a:pt x="156" y="522"/>
                    </a:lnTo>
                    <a:lnTo>
                      <a:pt x="216" y="767"/>
                    </a:lnTo>
                    <a:lnTo>
                      <a:pt x="275" y="1001"/>
                    </a:lnTo>
                    <a:lnTo>
                      <a:pt x="317" y="1235"/>
                    </a:lnTo>
                    <a:lnTo>
                      <a:pt x="353" y="1463"/>
                    </a:lnTo>
                    <a:lnTo>
                      <a:pt x="383" y="1690"/>
                    </a:lnTo>
                    <a:lnTo>
                      <a:pt x="401" y="1924"/>
                    </a:lnTo>
                    <a:lnTo>
                      <a:pt x="413" y="2188"/>
                    </a:lnTo>
                    <a:lnTo>
                      <a:pt x="407" y="2458"/>
                    </a:lnTo>
                    <a:lnTo>
                      <a:pt x="395" y="2733"/>
                    </a:lnTo>
                    <a:lnTo>
                      <a:pt x="365" y="3021"/>
                    </a:lnTo>
                    <a:lnTo>
                      <a:pt x="329" y="3321"/>
                    </a:lnTo>
                    <a:lnTo>
                      <a:pt x="275" y="3639"/>
                    </a:lnTo>
                    <a:lnTo>
                      <a:pt x="204" y="3968"/>
                    </a:lnTo>
                    <a:lnTo>
                      <a:pt x="126" y="4316"/>
                    </a:lnTo>
                    <a:lnTo>
                      <a:pt x="138" y="4316"/>
                    </a:lnTo>
                    <a:lnTo>
                      <a:pt x="216" y="3968"/>
                    </a:lnTo>
                    <a:lnTo>
                      <a:pt x="287" y="3639"/>
                    </a:lnTo>
                    <a:lnTo>
                      <a:pt x="341" y="3321"/>
                    </a:lnTo>
                    <a:lnTo>
                      <a:pt x="377" y="3021"/>
                    </a:lnTo>
                    <a:lnTo>
                      <a:pt x="407" y="2733"/>
                    </a:lnTo>
                    <a:lnTo>
                      <a:pt x="419" y="2458"/>
                    </a:lnTo>
                    <a:lnTo>
                      <a:pt x="425" y="2188"/>
                    </a:lnTo>
                    <a:lnTo>
                      <a:pt x="413" y="1924"/>
                    </a:lnTo>
                    <a:lnTo>
                      <a:pt x="413" y="192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 dirty="0"/>
              </a:p>
            </p:txBody>
          </p:sp>
          <p:sp>
            <p:nvSpPr>
              <p:cNvPr id="32" name="Freeform 11"/>
              <p:cNvSpPr>
                <a:spLocks/>
              </p:cNvSpPr>
              <p:nvPr userDrawn="1"/>
            </p:nvSpPr>
            <p:spPr bwMode="hidden">
              <a:xfrm>
                <a:off x="3946" y="0"/>
                <a:ext cx="558" cy="4316"/>
              </a:xfrm>
              <a:custGeom>
                <a:avLst/>
                <a:gdLst/>
                <a:ahLst/>
                <a:cxnLst>
                  <a:cxn ang="0">
                    <a:pos x="556" y="2020"/>
                  </a:cxn>
                  <a:cxn ang="0">
                    <a:pos x="538" y="1732"/>
                  </a:cxn>
                  <a:cxn ang="0">
                    <a:pos x="503" y="1445"/>
                  </a:cxn>
                  <a:cxn ang="0">
                    <a:pos x="455" y="1175"/>
                  </a:cxn>
                  <a:cxn ang="0">
                    <a:pos x="395" y="911"/>
                  </a:cxn>
                  <a:cxn ang="0">
                    <a:pos x="317" y="659"/>
                  </a:cxn>
                  <a:cxn ang="0">
                    <a:pos x="228" y="426"/>
                  </a:cxn>
                  <a:cxn ang="0">
                    <a:pos x="126" y="204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114" y="204"/>
                  </a:cxn>
                  <a:cxn ang="0">
                    <a:pos x="216" y="426"/>
                  </a:cxn>
                  <a:cxn ang="0">
                    <a:pos x="305" y="659"/>
                  </a:cxn>
                  <a:cxn ang="0">
                    <a:pos x="383" y="911"/>
                  </a:cxn>
                  <a:cxn ang="0">
                    <a:pos x="443" y="1175"/>
                  </a:cxn>
                  <a:cxn ang="0">
                    <a:pos x="491" y="1445"/>
                  </a:cxn>
                  <a:cxn ang="0">
                    <a:pos x="526" y="1732"/>
                  </a:cxn>
                  <a:cxn ang="0">
                    <a:pos x="544" y="2020"/>
                  </a:cxn>
                  <a:cxn ang="0">
                    <a:pos x="544" y="2326"/>
                  </a:cxn>
                  <a:cxn ang="0">
                    <a:pos x="532" y="2632"/>
                  </a:cxn>
                  <a:cxn ang="0">
                    <a:pos x="503" y="2931"/>
                  </a:cxn>
                  <a:cxn ang="0">
                    <a:pos x="455" y="3225"/>
                  </a:cxn>
                  <a:cxn ang="0">
                    <a:pos x="389" y="3513"/>
                  </a:cxn>
                  <a:cxn ang="0">
                    <a:pos x="311" y="3788"/>
                  </a:cxn>
                  <a:cxn ang="0">
                    <a:pos x="216" y="4058"/>
                  </a:cxn>
                  <a:cxn ang="0">
                    <a:pos x="102" y="4316"/>
                  </a:cxn>
                  <a:cxn ang="0">
                    <a:pos x="114" y="4316"/>
                  </a:cxn>
                  <a:cxn ang="0">
                    <a:pos x="228" y="4058"/>
                  </a:cxn>
                  <a:cxn ang="0">
                    <a:pos x="323" y="3788"/>
                  </a:cxn>
                  <a:cxn ang="0">
                    <a:pos x="401" y="3513"/>
                  </a:cxn>
                  <a:cxn ang="0">
                    <a:pos x="467" y="3225"/>
                  </a:cxn>
                  <a:cxn ang="0">
                    <a:pos x="515" y="2931"/>
                  </a:cxn>
                  <a:cxn ang="0">
                    <a:pos x="544" y="2632"/>
                  </a:cxn>
                  <a:cxn ang="0">
                    <a:pos x="556" y="2326"/>
                  </a:cxn>
                  <a:cxn ang="0">
                    <a:pos x="556" y="2020"/>
                  </a:cxn>
                  <a:cxn ang="0">
                    <a:pos x="556" y="2020"/>
                  </a:cxn>
                </a:cxnLst>
                <a:rect l="0" t="0" r="r" b="b"/>
                <a:pathLst>
                  <a:path w="556" h="4316">
                    <a:moveTo>
                      <a:pt x="556" y="2020"/>
                    </a:moveTo>
                    <a:lnTo>
                      <a:pt x="538" y="1732"/>
                    </a:lnTo>
                    <a:lnTo>
                      <a:pt x="503" y="1445"/>
                    </a:lnTo>
                    <a:lnTo>
                      <a:pt x="455" y="1175"/>
                    </a:lnTo>
                    <a:lnTo>
                      <a:pt x="395" y="911"/>
                    </a:lnTo>
                    <a:lnTo>
                      <a:pt x="317" y="659"/>
                    </a:lnTo>
                    <a:lnTo>
                      <a:pt x="228" y="426"/>
                    </a:lnTo>
                    <a:lnTo>
                      <a:pt x="126" y="204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14" y="204"/>
                    </a:lnTo>
                    <a:lnTo>
                      <a:pt x="216" y="426"/>
                    </a:lnTo>
                    <a:lnTo>
                      <a:pt x="305" y="659"/>
                    </a:lnTo>
                    <a:lnTo>
                      <a:pt x="383" y="911"/>
                    </a:lnTo>
                    <a:lnTo>
                      <a:pt x="443" y="1175"/>
                    </a:lnTo>
                    <a:lnTo>
                      <a:pt x="491" y="1445"/>
                    </a:lnTo>
                    <a:lnTo>
                      <a:pt x="526" y="1732"/>
                    </a:lnTo>
                    <a:lnTo>
                      <a:pt x="544" y="2020"/>
                    </a:lnTo>
                    <a:lnTo>
                      <a:pt x="544" y="2326"/>
                    </a:lnTo>
                    <a:lnTo>
                      <a:pt x="532" y="2632"/>
                    </a:lnTo>
                    <a:lnTo>
                      <a:pt x="503" y="2931"/>
                    </a:lnTo>
                    <a:lnTo>
                      <a:pt x="455" y="3225"/>
                    </a:lnTo>
                    <a:lnTo>
                      <a:pt x="389" y="3513"/>
                    </a:lnTo>
                    <a:lnTo>
                      <a:pt x="311" y="3788"/>
                    </a:lnTo>
                    <a:lnTo>
                      <a:pt x="216" y="4058"/>
                    </a:lnTo>
                    <a:lnTo>
                      <a:pt x="102" y="4316"/>
                    </a:lnTo>
                    <a:lnTo>
                      <a:pt x="114" y="4316"/>
                    </a:lnTo>
                    <a:lnTo>
                      <a:pt x="228" y="4058"/>
                    </a:lnTo>
                    <a:lnTo>
                      <a:pt x="323" y="3788"/>
                    </a:lnTo>
                    <a:lnTo>
                      <a:pt x="401" y="3513"/>
                    </a:lnTo>
                    <a:lnTo>
                      <a:pt x="467" y="3225"/>
                    </a:lnTo>
                    <a:lnTo>
                      <a:pt x="515" y="2931"/>
                    </a:lnTo>
                    <a:lnTo>
                      <a:pt x="544" y="2632"/>
                    </a:lnTo>
                    <a:lnTo>
                      <a:pt x="556" y="2326"/>
                    </a:lnTo>
                    <a:lnTo>
                      <a:pt x="556" y="2020"/>
                    </a:lnTo>
                    <a:lnTo>
                      <a:pt x="556" y="202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 dirty="0"/>
              </a:p>
            </p:txBody>
          </p:sp>
          <p:sp>
            <p:nvSpPr>
              <p:cNvPr id="33" name="Freeform 12"/>
              <p:cNvSpPr>
                <a:spLocks/>
              </p:cNvSpPr>
              <p:nvPr userDrawn="1"/>
            </p:nvSpPr>
            <p:spPr bwMode="hidden">
              <a:xfrm>
                <a:off x="4246" y="0"/>
                <a:ext cx="690" cy="4316"/>
              </a:xfrm>
              <a:custGeom>
                <a:avLst/>
                <a:gdLst/>
                <a:ahLst/>
                <a:cxnLst>
                  <a:cxn ang="0">
                    <a:pos x="688" y="2086"/>
                  </a:cxn>
                  <a:cxn ang="0">
                    <a:pos x="670" y="1810"/>
                  </a:cxn>
                  <a:cxn ang="0">
                    <a:pos x="634" y="1541"/>
                  </a:cxn>
                  <a:cxn ang="0">
                    <a:pos x="574" y="1271"/>
                  </a:cxn>
                  <a:cxn ang="0">
                    <a:pos x="497" y="1007"/>
                  </a:cxn>
                  <a:cxn ang="0">
                    <a:pos x="401" y="749"/>
                  </a:cxn>
                  <a:cxn ang="0">
                    <a:pos x="293" y="492"/>
                  </a:cxn>
                  <a:cxn ang="0">
                    <a:pos x="162" y="24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150" y="240"/>
                  </a:cxn>
                  <a:cxn ang="0">
                    <a:pos x="281" y="492"/>
                  </a:cxn>
                  <a:cxn ang="0">
                    <a:pos x="389" y="749"/>
                  </a:cxn>
                  <a:cxn ang="0">
                    <a:pos x="485" y="1007"/>
                  </a:cxn>
                  <a:cxn ang="0">
                    <a:pos x="562" y="1271"/>
                  </a:cxn>
                  <a:cxn ang="0">
                    <a:pos x="622" y="1541"/>
                  </a:cxn>
                  <a:cxn ang="0">
                    <a:pos x="658" y="1810"/>
                  </a:cxn>
                  <a:cxn ang="0">
                    <a:pos x="676" y="2086"/>
                  </a:cxn>
                  <a:cxn ang="0">
                    <a:pos x="676" y="2368"/>
                  </a:cxn>
                  <a:cxn ang="0">
                    <a:pos x="658" y="2650"/>
                  </a:cxn>
                  <a:cxn ang="0">
                    <a:pos x="616" y="2931"/>
                  </a:cxn>
                  <a:cxn ang="0">
                    <a:pos x="556" y="3213"/>
                  </a:cxn>
                  <a:cxn ang="0">
                    <a:pos x="473" y="3495"/>
                  </a:cxn>
                  <a:cxn ang="0">
                    <a:pos x="371" y="3777"/>
                  </a:cxn>
                  <a:cxn ang="0">
                    <a:pos x="251" y="4046"/>
                  </a:cxn>
                  <a:cxn ang="0">
                    <a:pos x="114" y="4316"/>
                  </a:cxn>
                  <a:cxn ang="0">
                    <a:pos x="126" y="4316"/>
                  </a:cxn>
                  <a:cxn ang="0">
                    <a:pos x="263" y="4046"/>
                  </a:cxn>
                  <a:cxn ang="0">
                    <a:pos x="383" y="3777"/>
                  </a:cxn>
                  <a:cxn ang="0">
                    <a:pos x="485" y="3495"/>
                  </a:cxn>
                  <a:cxn ang="0">
                    <a:pos x="568" y="3219"/>
                  </a:cxn>
                  <a:cxn ang="0">
                    <a:pos x="628" y="2937"/>
                  </a:cxn>
                  <a:cxn ang="0">
                    <a:pos x="670" y="2656"/>
                  </a:cxn>
                  <a:cxn ang="0">
                    <a:pos x="688" y="2368"/>
                  </a:cxn>
                  <a:cxn ang="0">
                    <a:pos x="688" y="2086"/>
                  </a:cxn>
                  <a:cxn ang="0">
                    <a:pos x="688" y="2086"/>
                  </a:cxn>
                </a:cxnLst>
                <a:rect l="0" t="0" r="r" b="b"/>
                <a:pathLst>
                  <a:path w="688" h="4316">
                    <a:moveTo>
                      <a:pt x="688" y="2086"/>
                    </a:moveTo>
                    <a:lnTo>
                      <a:pt x="670" y="1810"/>
                    </a:lnTo>
                    <a:lnTo>
                      <a:pt x="634" y="1541"/>
                    </a:lnTo>
                    <a:lnTo>
                      <a:pt x="574" y="1271"/>
                    </a:lnTo>
                    <a:lnTo>
                      <a:pt x="497" y="1007"/>
                    </a:lnTo>
                    <a:lnTo>
                      <a:pt x="401" y="749"/>
                    </a:lnTo>
                    <a:lnTo>
                      <a:pt x="293" y="492"/>
                    </a:lnTo>
                    <a:lnTo>
                      <a:pt x="162" y="24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50" y="240"/>
                    </a:lnTo>
                    <a:lnTo>
                      <a:pt x="281" y="492"/>
                    </a:lnTo>
                    <a:lnTo>
                      <a:pt x="389" y="749"/>
                    </a:lnTo>
                    <a:lnTo>
                      <a:pt x="485" y="1007"/>
                    </a:lnTo>
                    <a:lnTo>
                      <a:pt x="562" y="1271"/>
                    </a:lnTo>
                    <a:lnTo>
                      <a:pt x="622" y="1541"/>
                    </a:lnTo>
                    <a:lnTo>
                      <a:pt x="658" y="1810"/>
                    </a:lnTo>
                    <a:lnTo>
                      <a:pt x="676" y="2086"/>
                    </a:lnTo>
                    <a:lnTo>
                      <a:pt x="676" y="2368"/>
                    </a:lnTo>
                    <a:lnTo>
                      <a:pt x="658" y="2650"/>
                    </a:lnTo>
                    <a:lnTo>
                      <a:pt x="616" y="2931"/>
                    </a:lnTo>
                    <a:lnTo>
                      <a:pt x="556" y="3213"/>
                    </a:lnTo>
                    <a:lnTo>
                      <a:pt x="473" y="3495"/>
                    </a:lnTo>
                    <a:lnTo>
                      <a:pt x="371" y="3777"/>
                    </a:lnTo>
                    <a:lnTo>
                      <a:pt x="251" y="4046"/>
                    </a:lnTo>
                    <a:lnTo>
                      <a:pt x="114" y="4316"/>
                    </a:lnTo>
                    <a:lnTo>
                      <a:pt x="126" y="4316"/>
                    </a:lnTo>
                    <a:lnTo>
                      <a:pt x="263" y="4046"/>
                    </a:lnTo>
                    <a:lnTo>
                      <a:pt x="383" y="3777"/>
                    </a:lnTo>
                    <a:lnTo>
                      <a:pt x="485" y="3495"/>
                    </a:lnTo>
                    <a:lnTo>
                      <a:pt x="568" y="3219"/>
                    </a:lnTo>
                    <a:lnTo>
                      <a:pt x="628" y="2937"/>
                    </a:lnTo>
                    <a:lnTo>
                      <a:pt x="670" y="2656"/>
                    </a:lnTo>
                    <a:lnTo>
                      <a:pt x="688" y="2368"/>
                    </a:lnTo>
                    <a:lnTo>
                      <a:pt x="688" y="2086"/>
                    </a:lnTo>
                    <a:lnTo>
                      <a:pt x="688" y="208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 dirty="0"/>
              </a:p>
            </p:txBody>
          </p:sp>
          <p:sp>
            <p:nvSpPr>
              <p:cNvPr id="34" name="Freeform 13"/>
              <p:cNvSpPr>
                <a:spLocks/>
              </p:cNvSpPr>
              <p:nvPr userDrawn="1"/>
            </p:nvSpPr>
            <p:spPr bwMode="hidden">
              <a:xfrm>
                <a:off x="4522" y="0"/>
                <a:ext cx="864" cy="4316"/>
              </a:xfrm>
              <a:custGeom>
                <a:avLst/>
                <a:gdLst/>
                <a:ahLst/>
                <a:cxnLst>
                  <a:cxn ang="0">
                    <a:pos x="855" y="2128"/>
                  </a:cxn>
                  <a:cxn ang="0">
                    <a:pos x="831" y="1834"/>
                  </a:cxn>
                  <a:cxn ang="0">
                    <a:pos x="808" y="1684"/>
                  </a:cxn>
                  <a:cxn ang="0">
                    <a:pos x="784" y="1541"/>
                  </a:cxn>
                  <a:cxn ang="0">
                    <a:pos x="748" y="1397"/>
                  </a:cxn>
                  <a:cxn ang="0">
                    <a:pos x="712" y="1253"/>
                  </a:cxn>
                  <a:cxn ang="0">
                    <a:pos x="664" y="1115"/>
                  </a:cxn>
                  <a:cxn ang="0">
                    <a:pos x="610" y="977"/>
                  </a:cxn>
                  <a:cxn ang="0">
                    <a:pos x="491" y="719"/>
                  </a:cxn>
                  <a:cxn ang="0">
                    <a:pos x="353" y="468"/>
                  </a:cxn>
                  <a:cxn ang="0">
                    <a:pos x="192" y="228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180" y="228"/>
                  </a:cxn>
                  <a:cxn ang="0">
                    <a:pos x="341" y="468"/>
                  </a:cxn>
                  <a:cxn ang="0">
                    <a:pos x="479" y="719"/>
                  </a:cxn>
                  <a:cxn ang="0">
                    <a:pos x="598" y="983"/>
                  </a:cxn>
                  <a:cxn ang="0">
                    <a:pos x="652" y="1121"/>
                  </a:cxn>
                  <a:cxn ang="0">
                    <a:pos x="700" y="1259"/>
                  </a:cxn>
                  <a:cxn ang="0">
                    <a:pos x="736" y="1403"/>
                  </a:cxn>
                  <a:cxn ang="0">
                    <a:pos x="772" y="1547"/>
                  </a:cxn>
                  <a:cxn ang="0">
                    <a:pos x="802" y="1690"/>
                  </a:cxn>
                  <a:cxn ang="0">
                    <a:pos x="819" y="1834"/>
                  </a:cxn>
                  <a:cxn ang="0">
                    <a:pos x="837" y="1984"/>
                  </a:cxn>
                  <a:cxn ang="0">
                    <a:pos x="843" y="2128"/>
                  </a:cxn>
                  <a:cxn ang="0">
                    <a:pos x="849" y="2278"/>
                  </a:cxn>
                  <a:cxn ang="0">
                    <a:pos x="843" y="2428"/>
                  </a:cxn>
                  <a:cxn ang="0">
                    <a:pos x="831" y="2572"/>
                  </a:cxn>
                  <a:cxn ang="0">
                    <a:pos x="819" y="2721"/>
                  </a:cxn>
                  <a:cxn ang="0">
                    <a:pos x="796" y="2865"/>
                  </a:cxn>
                  <a:cxn ang="0">
                    <a:pos x="766" y="3015"/>
                  </a:cxn>
                  <a:cxn ang="0">
                    <a:pos x="724" y="3159"/>
                  </a:cxn>
                  <a:cxn ang="0">
                    <a:pos x="682" y="3303"/>
                  </a:cxn>
                  <a:cxn ang="0">
                    <a:pos x="586" y="3567"/>
                  </a:cxn>
                  <a:cxn ang="0">
                    <a:pos x="473" y="3824"/>
                  </a:cxn>
                  <a:cxn ang="0">
                    <a:pos x="335" y="4076"/>
                  </a:cxn>
                  <a:cxn ang="0">
                    <a:pos x="180" y="4316"/>
                  </a:cxn>
                  <a:cxn ang="0">
                    <a:pos x="192" y="4316"/>
                  </a:cxn>
                  <a:cxn ang="0">
                    <a:pos x="347" y="4076"/>
                  </a:cxn>
                  <a:cxn ang="0">
                    <a:pos x="485" y="3824"/>
                  </a:cxn>
                  <a:cxn ang="0">
                    <a:pos x="598" y="3573"/>
                  </a:cxn>
                  <a:cxn ang="0">
                    <a:pos x="694" y="3309"/>
                  </a:cxn>
                  <a:cxn ang="0">
                    <a:pos x="736" y="3165"/>
                  </a:cxn>
                  <a:cxn ang="0">
                    <a:pos x="778" y="3021"/>
                  </a:cxn>
                  <a:cxn ang="0">
                    <a:pos x="808" y="2871"/>
                  </a:cxn>
                  <a:cxn ang="0">
                    <a:pos x="831" y="2727"/>
                  </a:cxn>
                  <a:cxn ang="0">
                    <a:pos x="843" y="2578"/>
                  </a:cxn>
                  <a:cxn ang="0">
                    <a:pos x="855" y="2428"/>
                  </a:cxn>
                  <a:cxn ang="0">
                    <a:pos x="861" y="2278"/>
                  </a:cxn>
                  <a:cxn ang="0">
                    <a:pos x="855" y="2128"/>
                  </a:cxn>
                  <a:cxn ang="0">
                    <a:pos x="855" y="2128"/>
                  </a:cxn>
                </a:cxnLst>
                <a:rect l="0" t="0" r="r" b="b"/>
                <a:pathLst>
                  <a:path w="861" h="4316">
                    <a:moveTo>
                      <a:pt x="855" y="2128"/>
                    </a:moveTo>
                    <a:lnTo>
                      <a:pt x="831" y="1834"/>
                    </a:lnTo>
                    <a:lnTo>
                      <a:pt x="808" y="1684"/>
                    </a:lnTo>
                    <a:lnTo>
                      <a:pt x="784" y="1541"/>
                    </a:lnTo>
                    <a:lnTo>
                      <a:pt x="748" y="1397"/>
                    </a:lnTo>
                    <a:lnTo>
                      <a:pt x="712" y="1253"/>
                    </a:lnTo>
                    <a:lnTo>
                      <a:pt x="664" y="1115"/>
                    </a:lnTo>
                    <a:lnTo>
                      <a:pt x="610" y="977"/>
                    </a:lnTo>
                    <a:lnTo>
                      <a:pt x="491" y="719"/>
                    </a:lnTo>
                    <a:lnTo>
                      <a:pt x="353" y="468"/>
                    </a:lnTo>
                    <a:lnTo>
                      <a:pt x="192" y="228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80" y="228"/>
                    </a:lnTo>
                    <a:lnTo>
                      <a:pt x="341" y="468"/>
                    </a:lnTo>
                    <a:lnTo>
                      <a:pt x="479" y="719"/>
                    </a:lnTo>
                    <a:lnTo>
                      <a:pt x="598" y="983"/>
                    </a:lnTo>
                    <a:lnTo>
                      <a:pt x="652" y="1121"/>
                    </a:lnTo>
                    <a:lnTo>
                      <a:pt x="700" y="1259"/>
                    </a:lnTo>
                    <a:lnTo>
                      <a:pt x="736" y="1403"/>
                    </a:lnTo>
                    <a:lnTo>
                      <a:pt x="772" y="1547"/>
                    </a:lnTo>
                    <a:lnTo>
                      <a:pt x="802" y="1690"/>
                    </a:lnTo>
                    <a:lnTo>
                      <a:pt x="819" y="1834"/>
                    </a:lnTo>
                    <a:lnTo>
                      <a:pt x="837" y="1984"/>
                    </a:lnTo>
                    <a:lnTo>
                      <a:pt x="843" y="2128"/>
                    </a:lnTo>
                    <a:lnTo>
                      <a:pt x="849" y="2278"/>
                    </a:lnTo>
                    <a:lnTo>
                      <a:pt x="843" y="2428"/>
                    </a:lnTo>
                    <a:lnTo>
                      <a:pt x="831" y="2572"/>
                    </a:lnTo>
                    <a:lnTo>
                      <a:pt x="819" y="2721"/>
                    </a:lnTo>
                    <a:lnTo>
                      <a:pt x="796" y="2865"/>
                    </a:lnTo>
                    <a:lnTo>
                      <a:pt x="766" y="3015"/>
                    </a:lnTo>
                    <a:lnTo>
                      <a:pt x="724" y="3159"/>
                    </a:lnTo>
                    <a:lnTo>
                      <a:pt x="682" y="3303"/>
                    </a:lnTo>
                    <a:lnTo>
                      <a:pt x="586" y="3567"/>
                    </a:lnTo>
                    <a:lnTo>
                      <a:pt x="473" y="3824"/>
                    </a:lnTo>
                    <a:lnTo>
                      <a:pt x="335" y="4076"/>
                    </a:lnTo>
                    <a:lnTo>
                      <a:pt x="180" y="4316"/>
                    </a:lnTo>
                    <a:lnTo>
                      <a:pt x="192" y="4316"/>
                    </a:lnTo>
                    <a:lnTo>
                      <a:pt x="347" y="4076"/>
                    </a:lnTo>
                    <a:lnTo>
                      <a:pt x="485" y="3824"/>
                    </a:lnTo>
                    <a:lnTo>
                      <a:pt x="598" y="3573"/>
                    </a:lnTo>
                    <a:lnTo>
                      <a:pt x="694" y="3309"/>
                    </a:lnTo>
                    <a:lnTo>
                      <a:pt x="736" y="3165"/>
                    </a:lnTo>
                    <a:lnTo>
                      <a:pt x="778" y="3021"/>
                    </a:lnTo>
                    <a:lnTo>
                      <a:pt x="808" y="2871"/>
                    </a:lnTo>
                    <a:lnTo>
                      <a:pt x="831" y="2727"/>
                    </a:lnTo>
                    <a:lnTo>
                      <a:pt x="843" y="2578"/>
                    </a:lnTo>
                    <a:lnTo>
                      <a:pt x="855" y="2428"/>
                    </a:lnTo>
                    <a:lnTo>
                      <a:pt x="861" y="2278"/>
                    </a:lnTo>
                    <a:lnTo>
                      <a:pt x="855" y="2128"/>
                    </a:lnTo>
                    <a:lnTo>
                      <a:pt x="855" y="212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 dirty="0"/>
              </a:p>
            </p:txBody>
          </p:sp>
          <p:sp>
            <p:nvSpPr>
              <p:cNvPr id="35" name="Freeform 14"/>
              <p:cNvSpPr>
                <a:spLocks/>
              </p:cNvSpPr>
              <p:nvPr userDrawn="1"/>
            </p:nvSpPr>
            <p:spPr bwMode="hidden">
              <a:xfrm>
                <a:off x="2399" y="0"/>
                <a:ext cx="150" cy="4316"/>
              </a:xfrm>
              <a:custGeom>
                <a:avLst/>
                <a:gdLst/>
                <a:ahLst/>
                <a:cxnLst>
                  <a:cxn ang="0">
                    <a:pos x="18" y="1942"/>
                  </a:cxn>
                  <a:cxn ang="0">
                    <a:pos x="30" y="1630"/>
                  </a:cxn>
                  <a:cxn ang="0">
                    <a:pos x="42" y="1331"/>
                  </a:cxn>
                  <a:cxn ang="0">
                    <a:pos x="59" y="1055"/>
                  </a:cxn>
                  <a:cxn ang="0">
                    <a:pos x="77" y="791"/>
                  </a:cxn>
                  <a:cxn ang="0">
                    <a:pos x="83" y="671"/>
                  </a:cxn>
                  <a:cxn ang="0">
                    <a:pos x="95" y="557"/>
                  </a:cxn>
                  <a:cxn ang="0">
                    <a:pos x="107" y="444"/>
                  </a:cxn>
                  <a:cxn ang="0">
                    <a:pos x="113" y="342"/>
                  </a:cxn>
                  <a:cxn ang="0">
                    <a:pos x="125" y="246"/>
                  </a:cxn>
                  <a:cxn ang="0">
                    <a:pos x="131" y="156"/>
                  </a:cxn>
                  <a:cxn ang="0">
                    <a:pos x="143" y="72"/>
                  </a:cxn>
                  <a:cxn ang="0">
                    <a:pos x="149" y="0"/>
                  </a:cxn>
                  <a:cxn ang="0">
                    <a:pos x="137" y="0"/>
                  </a:cxn>
                  <a:cxn ang="0">
                    <a:pos x="131" y="72"/>
                  </a:cxn>
                  <a:cxn ang="0">
                    <a:pos x="119" y="156"/>
                  </a:cxn>
                  <a:cxn ang="0">
                    <a:pos x="113" y="246"/>
                  </a:cxn>
                  <a:cxn ang="0">
                    <a:pos x="101" y="342"/>
                  </a:cxn>
                  <a:cxn ang="0">
                    <a:pos x="95" y="444"/>
                  </a:cxn>
                  <a:cxn ang="0">
                    <a:pos x="83" y="557"/>
                  </a:cxn>
                  <a:cxn ang="0">
                    <a:pos x="71" y="671"/>
                  </a:cxn>
                  <a:cxn ang="0">
                    <a:pos x="65" y="791"/>
                  </a:cxn>
                  <a:cxn ang="0">
                    <a:pos x="48" y="1055"/>
                  </a:cxn>
                  <a:cxn ang="0">
                    <a:pos x="30" y="1331"/>
                  </a:cxn>
                  <a:cxn ang="0">
                    <a:pos x="18" y="1630"/>
                  </a:cxn>
                  <a:cxn ang="0">
                    <a:pos x="6" y="1942"/>
                  </a:cxn>
                  <a:cxn ang="0">
                    <a:pos x="0" y="2278"/>
                  </a:cxn>
                  <a:cxn ang="0">
                    <a:pos x="6" y="2602"/>
                  </a:cxn>
                  <a:cxn ang="0">
                    <a:pos x="12" y="2919"/>
                  </a:cxn>
                  <a:cxn ang="0">
                    <a:pos x="24" y="3219"/>
                  </a:cxn>
                  <a:cxn ang="0">
                    <a:pos x="36" y="3513"/>
                  </a:cxn>
                  <a:cxn ang="0">
                    <a:pos x="59" y="3794"/>
                  </a:cxn>
                  <a:cxn ang="0">
                    <a:pos x="89" y="4058"/>
                  </a:cxn>
                  <a:cxn ang="0">
                    <a:pos x="125" y="4316"/>
                  </a:cxn>
                  <a:cxn ang="0">
                    <a:pos x="137" y="4316"/>
                  </a:cxn>
                  <a:cxn ang="0">
                    <a:pos x="101" y="4058"/>
                  </a:cxn>
                  <a:cxn ang="0">
                    <a:pos x="71" y="3794"/>
                  </a:cxn>
                  <a:cxn ang="0">
                    <a:pos x="48" y="3513"/>
                  </a:cxn>
                  <a:cxn ang="0">
                    <a:pos x="36" y="3225"/>
                  </a:cxn>
                  <a:cxn ang="0">
                    <a:pos x="24" y="2919"/>
                  </a:cxn>
                  <a:cxn ang="0">
                    <a:pos x="18" y="2608"/>
                  </a:cxn>
                  <a:cxn ang="0">
                    <a:pos x="12" y="2278"/>
                  </a:cxn>
                  <a:cxn ang="0">
                    <a:pos x="18" y="1942"/>
                  </a:cxn>
                  <a:cxn ang="0">
                    <a:pos x="18" y="1942"/>
                  </a:cxn>
                </a:cxnLst>
                <a:rect l="0" t="0" r="r" b="b"/>
                <a:pathLst>
                  <a:path w="149" h="4316">
                    <a:moveTo>
                      <a:pt x="18" y="1942"/>
                    </a:moveTo>
                    <a:lnTo>
                      <a:pt x="30" y="1630"/>
                    </a:lnTo>
                    <a:lnTo>
                      <a:pt x="42" y="1331"/>
                    </a:lnTo>
                    <a:lnTo>
                      <a:pt x="59" y="1055"/>
                    </a:lnTo>
                    <a:lnTo>
                      <a:pt x="77" y="791"/>
                    </a:lnTo>
                    <a:lnTo>
                      <a:pt x="83" y="671"/>
                    </a:lnTo>
                    <a:lnTo>
                      <a:pt x="95" y="557"/>
                    </a:lnTo>
                    <a:lnTo>
                      <a:pt x="107" y="444"/>
                    </a:lnTo>
                    <a:lnTo>
                      <a:pt x="113" y="342"/>
                    </a:lnTo>
                    <a:lnTo>
                      <a:pt x="125" y="246"/>
                    </a:lnTo>
                    <a:lnTo>
                      <a:pt x="131" y="156"/>
                    </a:lnTo>
                    <a:lnTo>
                      <a:pt x="143" y="72"/>
                    </a:lnTo>
                    <a:lnTo>
                      <a:pt x="149" y="0"/>
                    </a:lnTo>
                    <a:lnTo>
                      <a:pt x="137" y="0"/>
                    </a:lnTo>
                    <a:lnTo>
                      <a:pt x="131" y="72"/>
                    </a:lnTo>
                    <a:lnTo>
                      <a:pt x="119" y="156"/>
                    </a:lnTo>
                    <a:lnTo>
                      <a:pt x="113" y="246"/>
                    </a:lnTo>
                    <a:lnTo>
                      <a:pt x="101" y="342"/>
                    </a:lnTo>
                    <a:lnTo>
                      <a:pt x="95" y="444"/>
                    </a:lnTo>
                    <a:lnTo>
                      <a:pt x="83" y="557"/>
                    </a:lnTo>
                    <a:lnTo>
                      <a:pt x="71" y="671"/>
                    </a:lnTo>
                    <a:lnTo>
                      <a:pt x="65" y="791"/>
                    </a:lnTo>
                    <a:lnTo>
                      <a:pt x="48" y="1055"/>
                    </a:lnTo>
                    <a:lnTo>
                      <a:pt x="30" y="1331"/>
                    </a:lnTo>
                    <a:lnTo>
                      <a:pt x="18" y="1630"/>
                    </a:lnTo>
                    <a:lnTo>
                      <a:pt x="6" y="1942"/>
                    </a:lnTo>
                    <a:lnTo>
                      <a:pt x="0" y="2278"/>
                    </a:lnTo>
                    <a:lnTo>
                      <a:pt x="6" y="2602"/>
                    </a:lnTo>
                    <a:lnTo>
                      <a:pt x="12" y="2919"/>
                    </a:lnTo>
                    <a:lnTo>
                      <a:pt x="24" y="3219"/>
                    </a:lnTo>
                    <a:lnTo>
                      <a:pt x="36" y="3513"/>
                    </a:lnTo>
                    <a:lnTo>
                      <a:pt x="59" y="3794"/>
                    </a:lnTo>
                    <a:lnTo>
                      <a:pt x="89" y="4058"/>
                    </a:lnTo>
                    <a:lnTo>
                      <a:pt x="125" y="4316"/>
                    </a:lnTo>
                    <a:lnTo>
                      <a:pt x="137" y="4316"/>
                    </a:lnTo>
                    <a:lnTo>
                      <a:pt x="101" y="4058"/>
                    </a:lnTo>
                    <a:lnTo>
                      <a:pt x="71" y="3794"/>
                    </a:lnTo>
                    <a:lnTo>
                      <a:pt x="48" y="3513"/>
                    </a:lnTo>
                    <a:lnTo>
                      <a:pt x="36" y="3225"/>
                    </a:lnTo>
                    <a:lnTo>
                      <a:pt x="24" y="2919"/>
                    </a:lnTo>
                    <a:lnTo>
                      <a:pt x="18" y="2608"/>
                    </a:lnTo>
                    <a:lnTo>
                      <a:pt x="12" y="2278"/>
                    </a:lnTo>
                    <a:lnTo>
                      <a:pt x="18" y="1942"/>
                    </a:lnTo>
                    <a:lnTo>
                      <a:pt x="18" y="194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 dirty="0"/>
              </a:p>
            </p:txBody>
          </p:sp>
          <p:sp>
            <p:nvSpPr>
              <p:cNvPr id="36" name="Freeform 15"/>
              <p:cNvSpPr>
                <a:spLocks/>
              </p:cNvSpPr>
              <p:nvPr userDrawn="1"/>
            </p:nvSpPr>
            <p:spPr bwMode="hidden">
              <a:xfrm>
                <a:off x="1967" y="0"/>
                <a:ext cx="300" cy="4316"/>
              </a:xfrm>
              <a:custGeom>
                <a:avLst/>
                <a:gdLst/>
                <a:ahLst/>
                <a:cxnLst>
                  <a:cxn ang="0">
                    <a:pos x="18" y="2062"/>
                  </a:cxn>
                  <a:cxn ang="0">
                    <a:pos x="30" y="1750"/>
                  </a:cxn>
                  <a:cxn ang="0">
                    <a:pos x="54" y="1451"/>
                  </a:cxn>
                  <a:cxn ang="0">
                    <a:pos x="84" y="1169"/>
                  </a:cxn>
                  <a:cxn ang="0">
                    <a:pos x="126" y="899"/>
                  </a:cxn>
                  <a:cxn ang="0">
                    <a:pos x="162" y="641"/>
                  </a:cxn>
                  <a:cxn ang="0">
                    <a:pos x="209" y="408"/>
                  </a:cxn>
                  <a:cxn ang="0">
                    <a:pos x="251" y="192"/>
                  </a:cxn>
                  <a:cxn ang="0">
                    <a:pos x="299" y="0"/>
                  </a:cxn>
                  <a:cxn ang="0">
                    <a:pos x="287" y="0"/>
                  </a:cxn>
                  <a:cxn ang="0">
                    <a:pos x="239" y="192"/>
                  </a:cxn>
                  <a:cxn ang="0">
                    <a:pos x="198" y="408"/>
                  </a:cxn>
                  <a:cxn ang="0">
                    <a:pos x="156" y="641"/>
                  </a:cxn>
                  <a:cxn ang="0">
                    <a:pos x="114" y="899"/>
                  </a:cxn>
                  <a:cxn ang="0">
                    <a:pos x="78" y="1169"/>
                  </a:cxn>
                  <a:cxn ang="0">
                    <a:pos x="48" y="1451"/>
                  </a:cxn>
                  <a:cxn ang="0">
                    <a:pos x="24" y="1750"/>
                  </a:cxn>
                  <a:cxn ang="0">
                    <a:pos x="6" y="2062"/>
                  </a:cxn>
                  <a:cxn ang="0">
                    <a:pos x="0" y="2374"/>
                  </a:cxn>
                  <a:cxn ang="0">
                    <a:pos x="12" y="2674"/>
                  </a:cxn>
                  <a:cxn ang="0">
                    <a:pos x="30" y="2973"/>
                  </a:cxn>
                  <a:cxn ang="0">
                    <a:pos x="54" y="3255"/>
                  </a:cxn>
                  <a:cxn ang="0">
                    <a:pos x="96" y="3537"/>
                  </a:cxn>
                  <a:cxn ang="0">
                    <a:pos x="144" y="3806"/>
                  </a:cxn>
                  <a:cxn ang="0">
                    <a:pos x="203" y="4064"/>
                  </a:cxn>
                  <a:cxn ang="0">
                    <a:pos x="275" y="4316"/>
                  </a:cxn>
                  <a:cxn ang="0">
                    <a:pos x="287" y="4316"/>
                  </a:cxn>
                  <a:cxn ang="0">
                    <a:pos x="215" y="4064"/>
                  </a:cxn>
                  <a:cxn ang="0">
                    <a:pos x="156" y="3806"/>
                  </a:cxn>
                  <a:cxn ang="0">
                    <a:pos x="108" y="3537"/>
                  </a:cxn>
                  <a:cxn ang="0">
                    <a:pos x="66" y="3261"/>
                  </a:cxn>
                  <a:cxn ang="0">
                    <a:pos x="42" y="2973"/>
                  </a:cxn>
                  <a:cxn ang="0">
                    <a:pos x="24" y="2680"/>
                  </a:cxn>
                  <a:cxn ang="0">
                    <a:pos x="12" y="2374"/>
                  </a:cxn>
                  <a:cxn ang="0">
                    <a:pos x="18" y="2062"/>
                  </a:cxn>
                  <a:cxn ang="0">
                    <a:pos x="18" y="2062"/>
                  </a:cxn>
                </a:cxnLst>
                <a:rect l="0" t="0" r="r" b="b"/>
                <a:pathLst>
                  <a:path w="299" h="4316">
                    <a:moveTo>
                      <a:pt x="18" y="2062"/>
                    </a:moveTo>
                    <a:lnTo>
                      <a:pt x="30" y="1750"/>
                    </a:lnTo>
                    <a:lnTo>
                      <a:pt x="54" y="1451"/>
                    </a:lnTo>
                    <a:lnTo>
                      <a:pt x="84" y="1169"/>
                    </a:lnTo>
                    <a:lnTo>
                      <a:pt x="126" y="899"/>
                    </a:lnTo>
                    <a:lnTo>
                      <a:pt x="162" y="641"/>
                    </a:lnTo>
                    <a:lnTo>
                      <a:pt x="209" y="408"/>
                    </a:lnTo>
                    <a:lnTo>
                      <a:pt x="251" y="192"/>
                    </a:lnTo>
                    <a:lnTo>
                      <a:pt x="299" y="0"/>
                    </a:lnTo>
                    <a:lnTo>
                      <a:pt x="287" y="0"/>
                    </a:lnTo>
                    <a:lnTo>
                      <a:pt x="239" y="192"/>
                    </a:lnTo>
                    <a:lnTo>
                      <a:pt x="198" y="408"/>
                    </a:lnTo>
                    <a:lnTo>
                      <a:pt x="156" y="641"/>
                    </a:lnTo>
                    <a:lnTo>
                      <a:pt x="114" y="899"/>
                    </a:lnTo>
                    <a:lnTo>
                      <a:pt x="78" y="1169"/>
                    </a:lnTo>
                    <a:lnTo>
                      <a:pt x="48" y="1451"/>
                    </a:lnTo>
                    <a:lnTo>
                      <a:pt x="24" y="1750"/>
                    </a:lnTo>
                    <a:lnTo>
                      <a:pt x="6" y="2062"/>
                    </a:lnTo>
                    <a:lnTo>
                      <a:pt x="0" y="2374"/>
                    </a:lnTo>
                    <a:lnTo>
                      <a:pt x="12" y="2674"/>
                    </a:lnTo>
                    <a:lnTo>
                      <a:pt x="30" y="2973"/>
                    </a:lnTo>
                    <a:lnTo>
                      <a:pt x="54" y="3255"/>
                    </a:lnTo>
                    <a:lnTo>
                      <a:pt x="96" y="3537"/>
                    </a:lnTo>
                    <a:lnTo>
                      <a:pt x="144" y="3806"/>
                    </a:lnTo>
                    <a:lnTo>
                      <a:pt x="203" y="4064"/>
                    </a:lnTo>
                    <a:lnTo>
                      <a:pt x="275" y="4316"/>
                    </a:lnTo>
                    <a:lnTo>
                      <a:pt x="287" y="4316"/>
                    </a:lnTo>
                    <a:lnTo>
                      <a:pt x="215" y="4064"/>
                    </a:lnTo>
                    <a:lnTo>
                      <a:pt x="156" y="3806"/>
                    </a:lnTo>
                    <a:lnTo>
                      <a:pt x="108" y="3537"/>
                    </a:lnTo>
                    <a:lnTo>
                      <a:pt x="66" y="3261"/>
                    </a:lnTo>
                    <a:lnTo>
                      <a:pt x="42" y="2973"/>
                    </a:lnTo>
                    <a:lnTo>
                      <a:pt x="24" y="2680"/>
                    </a:lnTo>
                    <a:lnTo>
                      <a:pt x="12" y="2374"/>
                    </a:lnTo>
                    <a:lnTo>
                      <a:pt x="18" y="2062"/>
                    </a:lnTo>
                    <a:lnTo>
                      <a:pt x="18" y="206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 dirty="0"/>
              </a:p>
            </p:txBody>
          </p:sp>
          <p:sp>
            <p:nvSpPr>
              <p:cNvPr id="37" name="Freeform 16"/>
              <p:cNvSpPr>
                <a:spLocks/>
              </p:cNvSpPr>
              <p:nvPr userDrawn="1"/>
            </p:nvSpPr>
            <p:spPr bwMode="hidden">
              <a:xfrm>
                <a:off x="1566" y="0"/>
                <a:ext cx="425" cy="4316"/>
              </a:xfrm>
              <a:custGeom>
                <a:avLst/>
                <a:gdLst/>
                <a:ahLst/>
                <a:cxnLst>
                  <a:cxn ang="0">
                    <a:pos x="424" y="0"/>
                  </a:cxn>
                  <a:cxn ang="0">
                    <a:pos x="412" y="0"/>
                  </a:cxn>
                  <a:cxn ang="0">
                    <a:pos x="316" y="222"/>
                  </a:cxn>
                  <a:cxn ang="0">
                    <a:pos x="239" y="462"/>
                  </a:cxn>
                  <a:cxn ang="0">
                    <a:pos x="167" y="707"/>
                  </a:cxn>
                  <a:cxn ang="0">
                    <a:pos x="107" y="971"/>
                  </a:cxn>
                  <a:cxn ang="0">
                    <a:pos x="65" y="1247"/>
                  </a:cxn>
                  <a:cxn ang="0">
                    <a:pos x="29" y="1529"/>
                  </a:cxn>
                  <a:cxn ang="0">
                    <a:pos x="6" y="1822"/>
                  </a:cxn>
                  <a:cxn ang="0">
                    <a:pos x="0" y="2122"/>
                  </a:cxn>
                  <a:cxn ang="0">
                    <a:pos x="6" y="2404"/>
                  </a:cxn>
                  <a:cxn ang="0">
                    <a:pos x="24" y="2686"/>
                  </a:cxn>
                  <a:cxn ang="0">
                    <a:pos x="47" y="2961"/>
                  </a:cxn>
                  <a:cxn ang="0">
                    <a:pos x="89" y="3243"/>
                  </a:cxn>
                  <a:cxn ang="0">
                    <a:pos x="137" y="3519"/>
                  </a:cxn>
                  <a:cxn ang="0">
                    <a:pos x="197" y="3788"/>
                  </a:cxn>
                  <a:cxn ang="0">
                    <a:pos x="269" y="4058"/>
                  </a:cxn>
                  <a:cxn ang="0">
                    <a:pos x="346" y="4316"/>
                  </a:cxn>
                  <a:cxn ang="0">
                    <a:pos x="358" y="4316"/>
                  </a:cxn>
                  <a:cxn ang="0">
                    <a:pos x="281" y="4058"/>
                  </a:cxn>
                  <a:cxn ang="0">
                    <a:pos x="209" y="3788"/>
                  </a:cxn>
                  <a:cxn ang="0">
                    <a:pos x="149" y="3519"/>
                  </a:cxn>
                  <a:cxn ang="0">
                    <a:pos x="101" y="3243"/>
                  </a:cxn>
                  <a:cxn ang="0">
                    <a:pos x="59" y="2961"/>
                  </a:cxn>
                  <a:cxn ang="0">
                    <a:pos x="35" y="2686"/>
                  </a:cxn>
                  <a:cxn ang="0">
                    <a:pos x="18" y="2404"/>
                  </a:cxn>
                  <a:cxn ang="0">
                    <a:pos x="12" y="2122"/>
                  </a:cxn>
                  <a:cxn ang="0">
                    <a:pos x="18" y="1822"/>
                  </a:cxn>
                  <a:cxn ang="0">
                    <a:pos x="41" y="1529"/>
                  </a:cxn>
                  <a:cxn ang="0">
                    <a:pos x="71" y="1247"/>
                  </a:cxn>
                  <a:cxn ang="0">
                    <a:pos x="119" y="971"/>
                  </a:cxn>
                  <a:cxn ang="0">
                    <a:pos x="179" y="707"/>
                  </a:cxn>
                  <a:cxn ang="0">
                    <a:pos x="245" y="462"/>
                  </a:cxn>
                  <a:cxn ang="0">
                    <a:pos x="328" y="222"/>
                  </a:cxn>
                  <a:cxn ang="0">
                    <a:pos x="424" y="0"/>
                  </a:cxn>
                  <a:cxn ang="0">
                    <a:pos x="424" y="0"/>
                  </a:cxn>
                </a:cxnLst>
                <a:rect l="0" t="0" r="r" b="b"/>
                <a:pathLst>
                  <a:path w="424" h="4316">
                    <a:moveTo>
                      <a:pt x="424" y="0"/>
                    </a:moveTo>
                    <a:lnTo>
                      <a:pt x="412" y="0"/>
                    </a:lnTo>
                    <a:lnTo>
                      <a:pt x="316" y="222"/>
                    </a:lnTo>
                    <a:lnTo>
                      <a:pt x="239" y="462"/>
                    </a:lnTo>
                    <a:lnTo>
                      <a:pt x="167" y="707"/>
                    </a:lnTo>
                    <a:lnTo>
                      <a:pt x="107" y="971"/>
                    </a:lnTo>
                    <a:lnTo>
                      <a:pt x="65" y="1247"/>
                    </a:lnTo>
                    <a:lnTo>
                      <a:pt x="29" y="1529"/>
                    </a:lnTo>
                    <a:lnTo>
                      <a:pt x="6" y="1822"/>
                    </a:lnTo>
                    <a:lnTo>
                      <a:pt x="0" y="2122"/>
                    </a:lnTo>
                    <a:lnTo>
                      <a:pt x="6" y="2404"/>
                    </a:lnTo>
                    <a:lnTo>
                      <a:pt x="24" y="2686"/>
                    </a:lnTo>
                    <a:lnTo>
                      <a:pt x="47" y="2961"/>
                    </a:lnTo>
                    <a:lnTo>
                      <a:pt x="89" y="3243"/>
                    </a:lnTo>
                    <a:lnTo>
                      <a:pt x="137" y="3519"/>
                    </a:lnTo>
                    <a:lnTo>
                      <a:pt x="197" y="3788"/>
                    </a:lnTo>
                    <a:lnTo>
                      <a:pt x="269" y="4058"/>
                    </a:lnTo>
                    <a:lnTo>
                      <a:pt x="346" y="4316"/>
                    </a:lnTo>
                    <a:lnTo>
                      <a:pt x="358" y="4316"/>
                    </a:lnTo>
                    <a:lnTo>
                      <a:pt x="281" y="4058"/>
                    </a:lnTo>
                    <a:lnTo>
                      <a:pt x="209" y="3788"/>
                    </a:lnTo>
                    <a:lnTo>
                      <a:pt x="149" y="3519"/>
                    </a:lnTo>
                    <a:lnTo>
                      <a:pt x="101" y="3243"/>
                    </a:lnTo>
                    <a:lnTo>
                      <a:pt x="59" y="2961"/>
                    </a:lnTo>
                    <a:lnTo>
                      <a:pt x="35" y="2686"/>
                    </a:lnTo>
                    <a:lnTo>
                      <a:pt x="18" y="2404"/>
                    </a:lnTo>
                    <a:lnTo>
                      <a:pt x="12" y="2122"/>
                    </a:lnTo>
                    <a:lnTo>
                      <a:pt x="18" y="1822"/>
                    </a:lnTo>
                    <a:lnTo>
                      <a:pt x="41" y="1529"/>
                    </a:lnTo>
                    <a:lnTo>
                      <a:pt x="71" y="1247"/>
                    </a:lnTo>
                    <a:lnTo>
                      <a:pt x="119" y="971"/>
                    </a:lnTo>
                    <a:lnTo>
                      <a:pt x="179" y="707"/>
                    </a:lnTo>
                    <a:lnTo>
                      <a:pt x="245" y="462"/>
                    </a:lnTo>
                    <a:lnTo>
                      <a:pt x="328" y="222"/>
                    </a:lnTo>
                    <a:lnTo>
                      <a:pt x="424" y="0"/>
                    </a:lnTo>
                    <a:lnTo>
                      <a:pt x="4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 dirty="0"/>
              </a:p>
            </p:txBody>
          </p:sp>
          <p:sp>
            <p:nvSpPr>
              <p:cNvPr id="38" name="Freeform 17"/>
              <p:cNvSpPr>
                <a:spLocks/>
              </p:cNvSpPr>
              <p:nvPr userDrawn="1"/>
            </p:nvSpPr>
            <p:spPr bwMode="hidden">
              <a:xfrm>
                <a:off x="1128" y="0"/>
                <a:ext cx="575" cy="4316"/>
              </a:xfrm>
              <a:custGeom>
                <a:avLst/>
                <a:gdLst/>
                <a:ahLst/>
                <a:cxnLst>
                  <a:cxn ang="0">
                    <a:pos x="12" y="2146"/>
                  </a:cxn>
                  <a:cxn ang="0">
                    <a:pos x="24" y="1846"/>
                  </a:cxn>
                  <a:cxn ang="0">
                    <a:pos x="54" y="1559"/>
                  </a:cxn>
                  <a:cxn ang="0">
                    <a:pos x="96" y="1277"/>
                  </a:cxn>
                  <a:cxn ang="0">
                    <a:pos x="162" y="1001"/>
                  </a:cxn>
                  <a:cxn ang="0">
                    <a:pos x="239" y="731"/>
                  </a:cxn>
                  <a:cxn ang="0">
                    <a:pos x="335" y="480"/>
                  </a:cxn>
                  <a:cxn ang="0">
                    <a:pos x="449" y="234"/>
                  </a:cxn>
                  <a:cxn ang="0">
                    <a:pos x="574" y="0"/>
                  </a:cxn>
                  <a:cxn ang="0">
                    <a:pos x="562" y="0"/>
                  </a:cxn>
                  <a:cxn ang="0">
                    <a:pos x="437" y="234"/>
                  </a:cxn>
                  <a:cxn ang="0">
                    <a:pos x="323" y="480"/>
                  </a:cxn>
                  <a:cxn ang="0">
                    <a:pos x="227" y="737"/>
                  </a:cxn>
                  <a:cxn ang="0">
                    <a:pos x="150" y="1001"/>
                  </a:cxn>
                  <a:cxn ang="0">
                    <a:pos x="84" y="1277"/>
                  </a:cxn>
                  <a:cxn ang="0">
                    <a:pos x="42" y="1559"/>
                  </a:cxn>
                  <a:cxn ang="0">
                    <a:pos x="12" y="1852"/>
                  </a:cxn>
                  <a:cxn ang="0">
                    <a:pos x="0" y="2146"/>
                  </a:cxn>
                  <a:cxn ang="0">
                    <a:pos x="6" y="2434"/>
                  </a:cxn>
                  <a:cxn ang="0">
                    <a:pos x="30" y="2715"/>
                  </a:cxn>
                  <a:cxn ang="0">
                    <a:pos x="66" y="2997"/>
                  </a:cxn>
                  <a:cxn ang="0">
                    <a:pos x="120" y="3273"/>
                  </a:cxn>
                  <a:cxn ang="0">
                    <a:pos x="191" y="3549"/>
                  </a:cxn>
                  <a:cxn ang="0">
                    <a:pos x="275" y="3812"/>
                  </a:cxn>
                  <a:cxn ang="0">
                    <a:pos x="371" y="4070"/>
                  </a:cxn>
                  <a:cxn ang="0">
                    <a:pos x="484" y="4316"/>
                  </a:cxn>
                  <a:cxn ang="0">
                    <a:pos x="496" y="4316"/>
                  </a:cxn>
                  <a:cxn ang="0">
                    <a:pos x="383" y="4070"/>
                  </a:cxn>
                  <a:cxn ang="0">
                    <a:pos x="287" y="3812"/>
                  </a:cxn>
                  <a:cxn ang="0">
                    <a:pos x="203" y="3549"/>
                  </a:cxn>
                  <a:cxn ang="0">
                    <a:pos x="132" y="3273"/>
                  </a:cxn>
                  <a:cxn ang="0">
                    <a:pos x="78" y="2997"/>
                  </a:cxn>
                  <a:cxn ang="0">
                    <a:pos x="42" y="2715"/>
                  </a:cxn>
                  <a:cxn ang="0">
                    <a:pos x="18" y="2434"/>
                  </a:cxn>
                  <a:cxn ang="0">
                    <a:pos x="12" y="2146"/>
                  </a:cxn>
                  <a:cxn ang="0">
                    <a:pos x="12" y="2146"/>
                  </a:cxn>
                </a:cxnLst>
                <a:rect l="0" t="0" r="r" b="b"/>
                <a:pathLst>
                  <a:path w="574" h="4316">
                    <a:moveTo>
                      <a:pt x="12" y="2146"/>
                    </a:moveTo>
                    <a:lnTo>
                      <a:pt x="24" y="1846"/>
                    </a:lnTo>
                    <a:lnTo>
                      <a:pt x="54" y="1559"/>
                    </a:lnTo>
                    <a:lnTo>
                      <a:pt x="96" y="1277"/>
                    </a:lnTo>
                    <a:lnTo>
                      <a:pt x="162" y="1001"/>
                    </a:lnTo>
                    <a:lnTo>
                      <a:pt x="239" y="731"/>
                    </a:lnTo>
                    <a:lnTo>
                      <a:pt x="335" y="480"/>
                    </a:lnTo>
                    <a:lnTo>
                      <a:pt x="449" y="234"/>
                    </a:lnTo>
                    <a:lnTo>
                      <a:pt x="574" y="0"/>
                    </a:lnTo>
                    <a:lnTo>
                      <a:pt x="562" y="0"/>
                    </a:lnTo>
                    <a:lnTo>
                      <a:pt x="437" y="234"/>
                    </a:lnTo>
                    <a:lnTo>
                      <a:pt x="323" y="480"/>
                    </a:lnTo>
                    <a:lnTo>
                      <a:pt x="227" y="737"/>
                    </a:lnTo>
                    <a:lnTo>
                      <a:pt x="150" y="1001"/>
                    </a:lnTo>
                    <a:lnTo>
                      <a:pt x="84" y="1277"/>
                    </a:lnTo>
                    <a:lnTo>
                      <a:pt x="42" y="1559"/>
                    </a:lnTo>
                    <a:lnTo>
                      <a:pt x="12" y="1852"/>
                    </a:lnTo>
                    <a:lnTo>
                      <a:pt x="0" y="2146"/>
                    </a:lnTo>
                    <a:lnTo>
                      <a:pt x="6" y="2434"/>
                    </a:lnTo>
                    <a:lnTo>
                      <a:pt x="30" y="2715"/>
                    </a:lnTo>
                    <a:lnTo>
                      <a:pt x="66" y="2997"/>
                    </a:lnTo>
                    <a:lnTo>
                      <a:pt x="120" y="3273"/>
                    </a:lnTo>
                    <a:lnTo>
                      <a:pt x="191" y="3549"/>
                    </a:lnTo>
                    <a:lnTo>
                      <a:pt x="275" y="3812"/>
                    </a:lnTo>
                    <a:lnTo>
                      <a:pt x="371" y="4070"/>
                    </a:lnTo>
                    <a:lnTo>
                      <a:pt x="484" y="4316"/>
                    </a:lnTo>
                    <a:lnTo>
                      <a:pt x="496" y="4316"/>
                    </a:lnTo>
                    <a:lnTo>
                      <a:pt x="383" y="4070"/>
                    </a:lnTo>
                    <a:lnTo>
                      <a:pt x="287" y="3812"/>
                    </a:lnTo>
                    <a:lnTo>
                      <a:pt x="203" y="3549"/>
                    </a:lnTo>
                    <a:lnTo>
                      <a:pt x="132" y="3273"/>
                    </a:lnTo>
                    <a:lnTo>
                      <a:pt x="78" y="2997"/>
                    </a:lnTo>
                    <a:lnTo>
                      <a:pt x="42" y="2715"/>
                    </a:lnTo>
                    <a:lnTo>
                      <a:pt x="18" y="2434"/>
                    </a:lnTo>
                    <a:lnTo>
                      <a:pt x="12" y="2146"/>
                    </a:lnTo>
                    <a:lnTo>
                      <a:pt x="12" y="214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 dirty="0"/>
              </a:p>
            </p:txBody>
          </p:sp>
          <p:sp>
            <p:nvSpPr>
              <p:cNvPr id="39" name="Freeform 18"/>
              <p:cNvSpPr>
                <a:spLocks/>
              </p:cNvSpPr>
              <p:nvPr userDrawn="1"/>
            </p:nvSpPr>
            <p:spPr bwMode="hidden">
              <a:xfrm>
                <a:off x="702" y="0"/>
                <a:ext cx="737" cy="4316"/>
              </a:xfrm>
              <a:custGeom>
                <a:avLst/>
                <a:gdLst/>
                <a:ahLst/>
                <a:cxnLst>
                  <a:cxn ang="0">
                    <a:pos x="12" y="2098"/>
                  </a:cxn>
                  <a:cxn ang="0">
                    <a:pos x="29" y="1798"/>
                  </a:cxn>
                  <a:cxn ang="0">
                    <a:pos x="71" y="1505"/>
                  </a:cxn>
                  <a:cxn ang="0">
                    <a:pos x="131" y="1223"/>
                  </a:cxn>
                  <a:cxn ang="0">
                    <a:pos x="215" y="941"/>
                  </a:cxn>
                  <a:cxn ang="0">
                    <a:pos x="316" y="689"/>
                  </a:cxn>
                  <a:cxn ang="0">
                    <a:pos x="442" y="444"/>
                  </a:cxn>
                  <a:cxn ang="0">
                    <a:pos x="580" y="216"/>
                  </a:cxn>
                  <a:cxn ang="0">
                    <a:pos x="735" y="0"/>
                  </a:cxn>
                  <a:cxn ang="0">
                    <a:pos x="723" y="0"/>
                  </a:cxn>
                  <a:cxn ang="0">
                    <a:pos x="568" y="210"/>
                  </a:cxn>
                  <a:cxn ang="0">
                    <a:pos x="430" y="438"/>
                  </a:cxn>
                  <a:cxn ang="0">
                    <a:pos x="311" y="683"/>
                  </a:cxn>
                  <a:cxn ang="0">
                    <a:pos x="209" y="941"/>
                  </a:cxn>
                  <a:cxn ang="0">
                    <a:pos x="125" y="1217"/>
                  </a:cxn>
                  <a:cxn ang="0">
                    <a:pos x="59" y="1505"/>
                  </a:cxn>
                  <a:cxn ang="0">
                    <a:pos x="18" y="1798"/>
                  </a:cxn>
                  <a:cxn ang="0">
                    <a:pos x="0" y="2098"/>
                  </a:cxn>
                  <a:cxn ang="0">
                    <a:pos x="6" y="2404"/>
                  </a:cxn>
                  <a:cxn ang="0">
                    <a:pos x="29" y="2709"/>
                  </a:cxn>
                  <a:cxn ang="0">
                    <a:pos x="77" y="3015"/>
                  </a:cxn>
                  <a:cxn ang="0">
                    <a:pos x="149" y="3315"/>
                  </a:cxn>
                  <a:cxn ang="0">
                    <a:pos x="227" y="3573"/>
                  </a:cxn>
                  <a:cxn ang="0">
                    <a:pos x="316" y="3824"/>
                  </a:cxn>
                  <a:cxn ang="0">
                    <a:pos x="424" y="4076"/>
                  </a:cxn>
                  <a:cxn ang="0">
                    <a:pos x="544" y="4316"/>
                  </a:cxn>
                  <a:cxn ang="0">
                    <a:pos x="556" y="4316"/>
                  </a:cxn>
                  <a:cxn ang="0">
                    <a:pos x="436" y="4076"/>
                  </a:cxn>
                  <a:cxn ang="0">
                    <a:pos x="328" y="3824"/>
                  </a:cxn>
                  <a:cxn ang="0">
                    <a:pos x="239" y="3573"/>
                  </a:cxn>
                  <a:cxn ang="0">
                    <a:pos x="161" y="3315"/>
                  </a:cxn>
                  <a:cxn ang="0">
                    <a:pos x="89" y="3015"/>
                  </a:cxn>
                  <a:cxn ang="0">
                    <a:pos x="41" y="2709"/>
                  </a:cxn>
                  <a:cxn ang="0">
                    <a:pos x="18" y="2404"/>
                  </a:cxn>
                  <a:cxn ang="0">
                    <a:pos x="12" y="2098"/>
                  </a:cxn>
                  <a:cxn ang="0">
                    <a:pos x="12" y="2098"/>
                  </a:cxn>
                </a:cxnLst>
                <a:rect l="0" t="0" r="r" b="b"/>
                <a:pathLst>
                  <a:path w="735" h="4316">
                    <a:moveTo>
                      <a:pt x="12" y="2098"/>
                    </a:moveTo>
                    <a:lnTo>
                      <a:pt x="29" y="1798"/>
                    </a:lnTo>
                    <a:lnTo>
                      <a:pt x="71" y="1505"/>
                    </a:lnTo>
                    <a:lnTo>
                      <a:pt x="131" y="1223"/>
                    </a:lnTo>
                    <a:lnTo>
                      <a:pt x="215" y="941"/>
                    </a:lnTo>
                    <a:lnTo>
                      <a:pt x="316" y="689"/>
                    </a:lnTo>
                    <a:lnTo>
                      <a:pt x="442" y="444"/>
                    </a:lnTo>
                    <a:lnTo>
                      <a:pt x="580" y="216"/>
                    </a:lnTo>
                    <a:lnTo>
                      <a:pt x="735" y="0"/>
                    </a:lnTo>
                    <a:lnTo>
                      <a:pt x="723" y="0"/>
                    </a:lnTo>
                    <a:lnTo>
                      <a:pt x="568" y="210"/>
                    </a:lnTo>
                    <a:lnTo>
                      <a:pt x="430" y="438"/>
                    </a:lnTo>
                    <a:lnTo>
                      <a:pt x="311" y="683"/>
                    </a:lnTo>
                    <a:lnTo>
                      <a:pt x="209" y="941"/>
                    </a:lnTo>
                    <a:lnTo>
                      <a:pt x="125" y="1217"/>
                    </a:lnTo>
                    <a:lnTo>
                      <a:pt x="59" y="1505"/>
                    </a:lnTo>
                    <a:lnTo>
                      <a:pt x="18" y="1798"/>
                    </a:lnTo>
                    <a:lnTo>
                      <a:pt x="0" y="2098"/>
                    </a:lnTo>
                    <a:lnTo>
                      <a:pt x="6" y="2404"/>
                    </a:lnTo>
                    <a:lnTo>
                      <a:pt x="29" y="2709"/>
                    </a:lnTo>
                    <a:lnTo>
                      <a:pt x="77" y="3015"/>
                    </a:lnTo>
                    <a:lnTo>
                      <a:pt x="149" y="3315"/>
                    </a:lnTo>
                    <a:lnTo>
                      <a:pt x="227" y="3573"/>
                    </a:lnTo>
                    <a:lnTo>
                      <a:pt x="316" y="3824"/>
                    </a:lnTo>
                    <a:lnTo>
                      <a:pt x="424" y="4076"/>
                    </a:lnTo>
                    <a:lnTo>
                      <a:pt x="544" y="4316"/>
                    </a:lnTo>
                    <a:lnTo>
                      <a:pt x="556" y="4316"/>
                    </a:lnTo>
                    <a:lnTo>
                      <a:pt x="436" y="4076"/>
                    </a:lnTo>
                    <a:lnTo>
                      <a:pt x="328" y="3824"/>
                    </a:lnTo>
                    <a:lnTo>
                      <a:pt x="239" y="3573"/>
                    </a:lnTo>
                    <a:lnTo>
                      <a:pt x="161" y="3315"/>
                    </a:lnTo>
                    <a:lnTo>
                      <a:pt x="89" y="3015"/>
                    </a:lnTo>
                    <a:lnTo>
                      <a:pt x="41" y="2709"/>
                    </a:lnTo>
                    <a:lnTo>
                      <a:pt x="18" y="2404"/>
                    </a:lnTo>
                    <a:lnTo>
                      <a:pt x="12" y="2098"/>
                    </a:lnTo>
                    <a:lnTo>
                      <a:pt x="12" y="209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 dirty="0"/>
              </a:p>
            </p:txBody>
          </p:sp>
          <p:sp>
            <p:nvSpPr>
              <p:cNvPr id="40" name="Freeform 19"/>
              <p:cNvSpPr>
                <a:spLocks/>
              </p:cNvSpPr>
              <p:nvPr userDrawn="1"/>
            </p:nvSpPr>
            <p:spPr bwMode="hidden">
              <a:xfrm>
                <a:off x="288" y="0"/>
                <a:ext cx="840" cy="4316"/>
              </a:xfrm>
              <a:custGeom>
                <a:avLst/>
                <a:gdLst/>
                <a:ahLst/>
                <a:cxnLst>
                  <a:cxn ang="0">
                    <a:pos x="18" y="1948"/>
                  </a:cxn>
                  <a:cxn ang="0">
                    <a:pos x="48" y="1708"/>
                  </a:cxn>
                  <a:cxn ang="0">
                    <a:pos x="96" y="1475"/>
                  </a:cxn>
                  <a:cxn ang="0">
                    <a:pos x="161" y="1235"/>
                  </a:cxn>
                  <a:cxn ang="0">
                    <a:pos x="251" y="995"/>
                  </a:cxn>
                  <a:cxn ang="0">
                    <a:pos x="365" y="755"/>
                  </a:cxn>
                  <a:cxn ang="0">
                    <a:pos x="496" y="510"/>
                  </a:cxn>
                  <a:cxn ang="0">
                    <a:pos x="658" y="258"/>
                  </a:cxn>
                  <a:cxn ang="0">
                    <a:pos x="741" y="132"/>
                  </a:cxn>
                  <a:cxn ang="0">
                    <a:pos x="837" y="0"/>
                  </a:cxn>
                  <a:cxn ang="0">
                    <a:pos x="825" y="0"/>
                  </a:cxn>
                  <a:cxn ang="0">
                    <a:pos x="729" y="132"/>
                  </a:cxn>
                  <a:cxn ang="0">
                    <a:pos x="640" y="258"/>
                  </a:cxn>
                  <a:cxn ang="0">
                    <a:pos x="562" y="384"/>
                  </a:cxn>
                  <a:cxn ang="0">
                    <a:pos x="484" y="510"/>
                  </a:cxn>
                  <a:cxn ang="0">
                    <a:pos x="353" y="755"/>
                  </a:cxn>
                  <a:cxn ang="0">
                    <a:pos x="239" y="995"/>
                  </a:cxn>
                  <a:cxn ang="0">
                    <a:pos x="150" y="1235"/>
                  </a:cxn>
                  <a:cxn ang="0">
                    <a:pos x="84" y="1469"/>
                  </a:cxn>
                  <a:cxn ang="0">
                    <a:pos x="36" y="1702"/>
                  </a:cxn>
                  <a:cxn ang="0">
                    <a:pos x="6" y="1942"/>
                  </a:cxn>
                  <a:cxn ang="0">
                    <a:pos x="0" y="2200"/>
                  </a:cxn>
                  <a:cxn ang="0">
                    <a:pos x="12" y="2470"/>
                  </a:cxn>
                  <a:cxn ang="0">
                    <a:pos x="48" y="2739"/>
                  </a:cxn>
                  <a:cxn ang="0">
                    <a:pos x="114" y="3027"/>
                  </a:cxn>
                  <a:cxn ang="0">
                    <a:pos x="150" y="3171"/>
                  </a:cxn>
                  <a:cxn ang="0">
                    <a:pos x="197" y="3321"/>
                  </a:cxn>
                  <a:cxn ang="0">
                    <a:pos x="245" y="3477"/>
                  </a:cxn>
                  <a:cxn ang="0">
                    <a:pos x="305" y="3639"/>
                  </a:cxn>
                  <a:cxn ang="0">
                    <a:pos x="365" y="3800"/>
                  </a:cxn>
                  <a:cxn ang="0">
                    <a:pos x="437" y="3968"/>
                  </a:cxn>
                  <a:cxn ang="0">
                    <a:pos x="508" y="4136"/>
                  </a:cxn>
                  <a:cxn ang="0">
                    <a:pos x="592" y="4316"/>
                  </a:cxn>
                  <a:cxn ang="0">
                    <a:pos x="604" y="4316"/>
                  </a:cxn>
                  <a:cxn ang="0">
                    <a:pos x="520" y="4136"/>
                  </a:cxn>
                  <a:cxn ang="0">
                    <a:pos x="448" y="3968"/>
                  </a:cxn>
                  <a:cxn ang="0">
                    <a:pos x="377" y="3800"/>
                  </a:cxn>
                  <a:cxn ang="0">
                    <a:pos x="317" y="3639"/>
                  </a:cxn>
                  <a:cxn ang="0">
                    <a:pos x="257" y="3477"/>
                  </a:cxn>
                  <a:cxn ang="0">
                    <a:pos x="209" y="3327"/>
                  </a:cxn>
                  <a:cxn ang="0">
                    <a:pos x="161" y="3171"/>
                  </a:cxn>
                  <a:cxn ang="0">
                    <a:pos x="126" y="3027"/>
                  </a:cxn>
                  <a:cxn ang="0">
                    <a:pos x="60" y="2739"/>
                  </a:cxn>
                  <a:cxn ang="0">
                    <a:pos x="24" y="2470"/>
                  </a:cxn>
                  <a:cxn ang="0">
                    <a:pos x="12" y="2206"/>
                  </a:cxn>
                  <a:cxn ang="0">
                    <a:pos x="18" y="1948"/>
                  </a:cxn>
                  <a:cxn ang="0">
                    <a:pos x="18" y="1948"/>
                  </a:cxn>
                </a:cxnLst>
                <a:rect l="0" t="0" r="r" b="b"/>
                <a:pathLst>
                  <a:path w="837" h="4316">
                    <a:moveTo>
                      <a:pt x="18" y="1948"/>
                    </a:moveTo>
                    <a:lnTo>
                      <a:pt x="48" y="1708"/>
                    </a:lnTo>
                    <a:lnTo>
                      <a:pt x="96" y="1475"/>
                    </a:lnTo>
                    <a:lnTo>
                      <a:pt x="161" y="1235"/>
                    </a:lnTo>
                    <a:lnTo>
                      <a:pt x="251" y="995"/>
                    </a:lnTo>
                    <a:lnTo>
                      <a:pt x="365" y="755"/>
                    </a:lnTo>
                    <a:lnTo>
                      <a:pt x="496" y="510"/>
                    </a:lnTo>
                    <a:lnTo>
                      <a:pt x="658" y="258"/>
                    </a:lnTo>
                    <a:lnTo>
                      <a:pt x="741" y="132"/>
                    </a:lnTo>
                    <a:lnTo>
                      <a:pt x="837" y="0"/>
                    </a:lnTo>
                    <a:lnTo>
                      <a:pt x="825" y="0"/>
                    </a:lnTo>
                    <a:lnTo>
                      <a:pt x="729" y="132"/>
                    </a:lnTo>
                    <a:lnTo>
                      <a:pt x="640" y="258"/>
                    </a:lnTo>
                    <a:lnTo>
                      <a:pt x="562" y="384"/>
                    </a:lnTo>
                    <a:lnTo>
                      <a:pt x="484" y="510"/>
                    </a:lnTo>
                    <a:lnTo>
                      <a:pt x="353" y="755"/>
                    </a:lnTo>
                    <a:lnTo>
                      <a:pt x="239" y="995"/>
                    </a:lnTo>
                    <a:lnTo>
                      <a:pt x="150" y="1235"/>
                    </a:lnTo>
                    <a:lnTo>
                      <a:pt x="84" y="1469"/>
                    </a:lnTo>
                    <a:lnTo>
                      <a:pt x="36" y="1702"/>
                    </a:lnTo>
                    <a:lnTo>
                      <a:pt x="6" y="1942"/>
                    </a:lnTo>
                    <a:lnTo>
                      <a:pt x="0" y="2200"/>
                    </a:lnTo>
                    <a:lnTo>
                      <a:pt x="12" y="2470"/>
                    </a:lnTo>
                    <a:lnTo>
                      <a:pt x="48" y="2739"/>
                    </a:lnTo>
                    <a:lnTo>
                      <a:pt x="114" y="3027"/>
                    </a:lnTo>
                    <a:lnTo>
                      <a:pt x="150" y="3171"/>
                    </a:lnTo>
                    <a:lnTo>
                      <a:pt x="197" y="3321"/>
                    </a:lnTo>
                    <a:lnTo>
                      <a:pt x="245" y="3477"/>
                    </a:lnTo>
                    <a:lnTo>
                      <a:pt x="305" y="3639"/>
                    </a:lnTo>
                    <a:lnTo>
                      <a:pt x="365" y="3800"/>
                    </a:lnTo>
                    <a:lnTo>
                      <a:pt x="437" y="3968"/>
                    </a:lnTo>
                    <a:lnTo>
                      <a:pt x="508" y="4136"/>
                    </a:lnTo>
                    <a:lnTo>
                      <a:pt x="592" y="4316"/>
                    </a:lnTo>
                    <a:lnTo>
                      <a:pt x="604" y="4316"/>
                    </a:lnTo>
                    <a:lnTo>
                      <a:pt x="520" y="4136"/>
                    </a:lnTo>
                    <a:lnTo>
                      <a:pt x="448" y="3968"/>
                    </a:lnTo>
                    <a:lnTo>
                      <a:pt x="377" y="3800"/>
                    </a:lnTo>
                    <a:lnTo>
                      <a:pt x="317" y="3639"/>
                    </a:lnTo>
                    <a:lnTo>
                      <a:pt x="257" y="3477"/>
                    </a:lnTo>
                    <a:lnTo>
                      <a:pt x="209" y="3327"/>
                    </a:lnTo>
                    <a:lnTo>
                      <a:pt x="161" y="3171"/>
                    </a:lnTo>
                    <a:lnTo>
                      <a:pt x="126" y="3027"/>
                    </a:lnTo>
                    <a:lnTo>
                      <a:pt x="60" y="2739"/>
                    </a:lnTo>
                    <a:lnTo>
                      <a:pt x="24" y="2470"/>
                    </a:lnTo>
                    <a:lnTo>
                      <a:pt x="12" y="2206"/>
                    </a:lnTo>
                    <a:lnTo>
                      <a:pt x="18" y="1948"/>
                    </a:lnTo>
                    <a:lnTo>
                      <a:pt x="18" y="194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 dirty="0"/>
              </a:p>
            </p:txBody>
          </p:sp>
        </p:grpSp>
        <p:sp>
          <p:nvSpPr>
            <p:cNvPr id="9" name="Freeform 20"/>
            <p:cNvSpPr>
              <a:spLocks/>
            </p:cNvSpPr>
            <p:nvPr/>
          </p:nvSpPr>
          <p:spPr bwMode="hidden">
            <a:xfrm>
              <a:off x="6" y="2901"/>
              <a:ext cx="606" cy="1415"/>
            </a:xfrm>
            <a:custGeom>
              <a:avLst/>
              <a:gdLst/>
              <a:ahLst/>
              <a:cxnLst>
                <a:cxn ang="0">
                  <a:pos x="0" y="54"/>
                </a:cxn>
                <a:cxn ang="0">
                  <a:pos x="42" y="228"/>
                </a:cxn>
                <a:cxn ang="0">
                  <a:pos x="96" y="402"/>
                </a:cxn>
                <a:cxn ang="0">
                  <a:pos x="161" y="576"/>
                </a:cxn>
                <a:cxn ang="0">
                  <a:pos x="227" y="744"/>
                </a:cxn>
                <a:cxn ang="0">
                  <a:pos x="305" y="917"/>
                </a:cxn>
                <a:cxn ang="0">
                  <a:pos x="389" y="1085"/>
                </a:cxn>
                <a:cxn ang="0">
                  <a:pos x="484" y="1253"/>
                </a:cxn>
                <a:cxn ang="0">
                  <a:pos x="586" y="1415"/>
                </a:cxn>
                <a:cxn ang="0">
                  <a:pos x="604" y="1415"/>
                </a:cxn>
                <a:cxn ang="0">
                  <a:pos x="496" y="1247"/>
                </a:cxn>
                <a:cxn ang="0">
                  <a:pos x="401" y="1073"/>
                </a:cxn>
                <a:cxn ang="0">
                  <a:pos x="311" y="899"/>
                </a:cxn>
                <a:cxn ang="0">
                  <a:pos x="233" y="720"/>
                </a:cxn>
                <a:cxn ang="0">
                  <a:pos x="161" y="546"/>
                </a:cxn>
                <a:cxn ang="0">
                  <a:pos x="102" y="366"/>
                </a:cxn>
                <a:cxn ang="0">
                  <a:pos x="48" y="180"/>
                </a:cxn>
                <a:cxn ang="0">
                  <a:pos x="0" y="0"/>
                </a:cxn>
                <a:cxn ang="0">
                  <a:pos x="0" y="54"/>
                </a:cxn>
                <a:cxn ang="0">
                  <a:pos x="0" y="54"/>
                </a:cxn>
              </a:cxnLst>
              <a:rect l="0" t="0" r="r" b="b"/>
              <a:pathLst>
                <a:path w="604" h="1415">
                  <a:moveTo>
                    <a:pt x="0" y="54"/>
                  </a:moveTo>
                  <a:lnTo>
                    <a:pt x="42" y="228"/>
                  </a:lnTo>
                  <a:lnTo>
                    <a:pt x="96" y="402"/>
                  </a:lnTo>
                  <a:lnTo>
                    <a:pt x="161" y="576"/>
                  </a:lnTo>
                  <a:lnTo>
                    <a:pt x="227" y="744"/>
                  </a:lnTo>
                  <a:lnTo>
                    <a:pt x="305" y="917"/>
                  </a:lnTo>
                  <a:lnTo>
                    <a:pt x="389" y="1085"/>
                  </a:lnTo>
                  <a:lnTo>
                    <a:pt x="484" y="1253"/>
                  </a:lnTo>
                  <a:lnTo>
                    <a:pt x="586" y="1415"/>
                  </a:lnTo>
                  <a:lnTo>
                    <a:pt x="604" y="1415"/>
                  </a:lnTo>
                  <a:lnTo>
                    <a:pt x="496" y="1247"/>
                  </a:lnTo>
                  <a:lnTo>
                    <a:pt x="401" y="1073"/>
                  </a:lnTo>
                  <a:lnTo>
                    <a:pt x="311" y="899"/>
                  </a:lnTo>
                  <a:lnTo>
                    <a:pt x="233" y="720"/>
                  </a:lnTo>
                  <a:lnTo>
                    <a:pt x="161" y="546"/>
                  </a:lnTo>
                  <a:lnTo>
                    <a:pt x="102" y="366"/>
                  </a:lnTo>
                  <a:lnTo>
                    <a:pt x="48" y="180"/>
                  </a:lnTo>
                  <a:lnTo>
                    <a:pt x="0" y="0"/>
                  </a:lnTo>
                  <a:lnTo>
                    <a:pt x="0" y="54"/>
                  </a:lnTo>
                  <a:lnTo>
                    <a:pt x="0" y="54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 dirty="0"/>
            </a:p>
          </p:txBody>
        </p:sp>
        <p:sp>
          <p:nvSpPr>
            <p:cNvPr id="10" name="Freeform 21"/>
            <p:cNvSpPr>
              <a:spLocks/>
            </p:cNvSpPr>
            <p:nvPr/>
          </p:nvSpPr>
          <p:spPr bwMode="hidden">
            <a:xfrm>
              <a:off x="6" y="3890"/>
              <a:ext cx="228" cy="426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108" y="240"/>
                </a:cxn>
                <a:cxn ang="0">
                  <a:pos x="215" y="426"/>
                </a:cxn>
                <a:cxn ang="0">
                  <a:pos x="227" y="426"/>
                </a:cxn>
                <a:cxn ang="0">
                  <a:pos x="167" y="330"/>
                </a:cxn>
                <a:cxn ang="0">
                  <a:pos x="114" y="222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227" h="426">
                  <a:moveTo>
                    <a:pt x="0" y="30"/>
                  </a:moveTo>
                  <a:lnTo>
                    <a:pt x="108" y="240"/>
                  </a:lnTo>
                  <a:lnTo>
                    <a:pt x="215" y="426"/>
                  </a:lnTo>
                  <a:lnTo>
                    <a:pt x="227" y="426"/>
                  </a:lnTo>
                  <a:lnTo>
                    <a:pt x="167" y="330"/>
                  </a:lnTo>
                  <a:lnTo>
                    <a:pt x="114" y="222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 dirty="0"/>
            </a:p>
          </p:txBody>
        </p:sp>
        <p:sp>
          <p:nvSpPr>
            <p:cNvPr id="11" name="Freeform 22"/>
            <p:cNvSpPr>
              <a:spLocks/>
            </p:cNvSpPr>
            <p:nvPr/>
          </p:nvSpPr>
          <p:spPr bwMode="hidden">
            <a:xfrm>
              <a:off x="4776" y="0"/>
              <a:ext cx="984" cy="1786"/>
            </a:xfrm>
            <a:custGeom>
              <a:avLst/>
              <a:gdLst/>
              <a:ahLst/>
              <a:cxnLst>
                <a:cxn ang="0">
                  <a:pos x="981" y="1786"/>
                </a:cxn>
                <a:cxn ang="0">
                  <a:pos x="981" y="1720"/>
                </a:cxn>
                <a:cxn ang="0">
                  <a:pos x="969" y="1666"/>
                </a:cxn>
                <a:cxn ang="0">
                  <a:pos x="957" y="1613"/>
                </a:cxn>
                <a:cxn ang="0">
                  <a:pos x="921" y="1487"/>
                </a:cxn>
                <a:cxn ang="0">
                  <a:pos x="885" y="1361"/>
                </a:cxn>
                <a:cxn ang="0">
                  <a:pos x="796" y="1121"/>
                </a:cxn>
                <a:cxn ang="0">
                  <a:pos x="682" y="899"/>
                </a:cxn>
                <a:cxn ang="0">
                  <a:pos x="562" y="689"/>
                </a:cxn>
                <a:cxn ang="0">
                  <a:pos x="431" y="498"/>
                </a:cxn>
                <a:cxn ang="0">
                  <a:pos x="293" y="318"/>
                </a:cxn>
                <a:cxn ang="0">
                  <a:pos x="150" y="150"/>
                </a:cxn>
                <a:cxn ang="0">
                  <a:pos x="12" y="0"/>
                </a:cxn>
                <a:cxn ang="0">
                  <a:pos x="0" y="0"/>
                </a:cxn>
                <a:cxn ang="0">
                  <a:pos x="138" y="150"/>
                </a:cxn>
                <a:cxn ang="0">
                  <a:pos x="275" y="318"/>
                </a:cxn>
                <a:cxn ang="0">
                  <a:pos x="413" y="498"/>
                </a:cxn>
                <a:cxn ang="0">
                  <a:pos x="545" y="689"/>
                </a:cxn>
                <a:cxn ang="0">
                  <a:pos x="670" y="899"/>
                </a:cxn>
                <a:cxn ang="0">
                  <a:pos x="778" y="1121"/>
                </a:cxn>
                <a:cxn ang="0">
                  <a:pos x="873" y="1361"/>
                </a:cxn>
                <a:cxn ang="0">
                  <a:pos x="909" y="1487"/>
                </a:cxn>
                <a:cxn ang="0">
                  <a:pos x="945" y="1619"/>
                </a:cxn>
                <a:cxn ang="0">
                  <a:pos x="963" y="1702"/>
                </a:cxn>
                <a:cxn ang="0">
                  <a:pos x="981" y="1786"/>
                </a:cxn>
                <a:cxn ang="0">
                  <a:pos x="981" y="1786"/>
                </a:cxn>
              </a:cxnLst>
              <a:rect l="0" t="0" r="r" b="b"/>
              <a:pathLst>
                <a:path w="981" h="1786">
                  <a:moveTo>
                    <a:pt x="981" y="1786"/>
                  </a:moveTo>
                  <a:lnTo>
                    <a:pt x="981" y="1720"/>
                  </a:lnTo>
                  <a:lnTo>
                    <a:pt x="969" y="1666"/>
                  </a:lnTo>
                  <a:lnTo>
                    <a:pt x="957" y="1613"/>
                  </a:lnTo>
                  <a:lnTo>
                    <a:pt x="921" y="1487"/>
                  </a:lnTo>
                  <a:lnTo>
                    <a:pt x="885" y="1361"/>
                  </a:lnTo>
                  <a:lnTo>
                    <a:pt x="796" y="1121"/>
                  </a:lnTo>
                  <a:lnTo>
                    <a:pt x="682" y="899"/>
                  </a:lnTo>
                  <a:lnTo>
                    <a:pt x="562" y="689"/>
                  </a:lnTo>
                  <a:lnTo>
                    <a:pt x="431" y="498"/>
                  </a:lnTo>
                  <a:lnTo>
                    <a:pt x="293" y="318"/>
                  </a:lnTo>
                  <a:lnTo>
                    <a:pt x="150" y="15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138" y="150"/>
                  </a:lnTo>
                  <a:lnTo>
                    <a:pt x="275" y="318"/>
                  </a:lnTo>
                  <a:lnTo>
                    <a:pt x="413" y="498"/>
                  </a:lnTo>
                  <a:lnTo>
                    <a:pt x="545" y="689"/>
                  </a:lnTo>
                  <a:lnTo>
                    <a:pt x="670" y="899"/>
                  </a:lnTo>
                  <a:lnTo>
                    <a:pt x="778" y="1121"/>
                  </a:lnTo>
                  <a:lnTo>
                    <a:pt x="873" y="1361"/>
                  </a:lnTo>
                  <a:lnTo>
                    <a:pt x="909" y="1487"/>
                  </a:lnTo>
                  <a:lnTo>
                    <a:pt x="945" y="1619"/>
                  </a:lnTo>
                  <a:lnTo>
                    <a:pt x="963" y="1702"/>
                  </a:lnTo>
                  <a:lnTo>
                    <a:pt x="981" y="1786"/>
                  </a:lnTo>
                  <a:lnTo>
                    <a:pt x="981" y="178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4118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 dirty="0"/>
            </a:p>
          </p:txBody>
        </p:sp>
        <p:sp>
          <p:nvSpPr>
            <p:cNvPr id="12" name="Freeform 23"/>
            <p:cNvSpPr>
              <a:spLocks/>
            </p:cNvSpPr>
            <p:nvPr/>
          </p:nvSpPr>
          <p:spPr bwMode="hidden">
            <a:xfrm>
              <a:off x="5041" y="0"/>
              <a:ext cx="719" cy="845"/>
            </a:xfrm>
            <a:custGeom>
              <a:avLst/>
              <a:gdLst/>
              <a:ahLst/>
              <a:cxnLst>
                <a:cxn ang="0">
                  <a:pos x="717" y="845"/>
                </a:cxn>
                <a:cxn ang="0">
                  <a:pos x="717" y="821"/>
                </a:cxn>
                <a:cxn ang="0">
                  <a:pos x="574" y="605"/>
                </a:cxn>
                <a:cxn ang="0">
                  <a:pos x="406" y="396"/>
                </a:cxn>
                <a:cxn ang="0">
                  <a:pos x="221" y="192"/>
                </a:cxn>
                <a:cxn ang="0">
                  <a:pos x="17" y="0"/>
                </a:cxn>
                <a:cxn ang="0">
                  <a:pos x="0" y="0"/>
                </a:cxn>
                <a:cxn ang="0">
                  <a:pos x="209" y="198"/>
                </a:cxn>
                <a:cxn ang="0">
                  <a:pos x="400" y="408"/>
                </a:cxn>
                <a:cxn ang="0">
                  <a:pos x="568" y="623"/>
                </a:cxn>
                <a:cxn ang="0">
                  <a:pos x="717" y="845"/>
                </a:cxn>
                <a:cxn ang="0">
                  <a:pos x="717" y="845"/>
                </a:cxn>
              </a:cxnLst>
              <a:rect l="0" t="0" r="r" b="b"/>
              <a:pathLst>
                <a:path w="717" h="845">
                  <a:moveTo>
                    <a:pt x="717" y="845"/>
                  </a:moveTo>
                  <a:lnTo>
                    <a:pt x="717" y="821"/>
                  </a:lnTo>
                  <a:lnTo>
                    <a:pt x="574" y="605"/>
                  </a:lnTo>
                  <a:lnTo>
                    <a:pt x="406" y="396"/>
                  </a:lnTo>
                  <a:lnTo>
                    <a:pt x="221" y="192"/>
                  </a:lnTo>
                  <a:lnTo>
                    <a:pt x="17" y="0"/>
                  </a:lnTo>
                  <a:lnTo>
                    <a:pt x="0" y="0"/>
                  </a:lnTo>
                  <a:lnTo>
                    <a:pt x="209" y="198"/>
                  </a:lnTo>
                  <a:lnTo>
                    <a:pt x="400" y="408"/>
                  </a:lnTo>
                  <a:lnTo>
                    <a:pt x="568" y="623"/>
                  </a:lnTo>
                  <a:lnTo>
                    <a:pt x="717" y="845"/>
                  </a:lnTo>
                  <a:lnTo>
                    <a:pt x="717" y="845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 dirty="0"/>
            </a:p>
          </p:txBody>
        </p:sp>
        <p:sp>
          <p:nvSpPr>
            <p:cNvPr id="13" name="Freeform 24"/>
            <p:cNvSpPr>
              <a:spLocks/>
            </p:cNvSpPr>
            <p:nvPr/>
          </p:nvSpPr>
          <p:spPr bwMode="hidden">
            <a:xfrm>
              <a:off x="5352" y="0"/>
              <a:ext cx="408" cy="414"/>
            </a:xfrm>
            <a:custGeom>
              <a:avLst/>
              <a:gdLst/>
              <a:ahLst/>
              <a:cxnLst>
                <a:cxn ang="0">
                  <a:pos x="407" y="414"/>
                </a:cxn>
                <a:cxn ang="0">
                  <a:pos x="407" y="396"/>
                </a:cxn>
                <a:cxn ang="0">
                  <a:pos x="222" y="192"/>
                </a:cxn>
                <a:cxn ang="0">
                  <a:pos x="12" y="0"/>
                </a:cxn>
                <a:cxn ang="0">
                  <a:pos x="0" y="0"/>
                </a:cxn>
                <a:cxn ang="0">
                  <a:pos x="108" y="102"/>
                </a:cxn>
                <a:cxn ang="0">
                  <a:pos x="216" y="204"/>
                </a:cxn>
                <a:cxn ang="0">
                  <a:pos x="407" y="414"/>
                </a:cxn>
                <a:cxn ang="0">
                  <a:pos x="407" y="414"/>
                </a:cxn>
              </a:cxnLst>
              <a:rect l="0" t="0" r="r" b="b"/>
              <a:pathLst>
                <a:path w="407" h="414">
                  <a:moveTo>
                    <a:pt x="407" y="414"/>
                  </a:moveTo>
                  <a:lnTo>
                    <a:pt x="407" y="396"/>
                  </a:lnTo>
                  <a:lnTo>
                    <a:pt x="222" y="192"/>
                  </a:lnTo>
                  <a:lnTo>
                    <a:pt x="12" y="0"/>
                  </a:lnTo>
                  <a:lnTo>
                    <a:pt x="0" y="0"/>
                  </a:lnTo>
                  <a:lnTo>
                    <a:pt x="108" y="102"/>
                  </a:lnTo>
                  <a:lnTo>
                    <a:pt x="216" y="204"/>
                  </a:lnTo>
                  <a:lnTo>
                    <a:pt x="407" y="414"/>
                  </a:lnTo>
                  <a:lnTo>
                    <a:pt x="407" y="414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 dirty="0"/>
            </a:p>
          </p:txBody>
        </p:sp>
        <p:sp>
          <p:nvSpPr>
            <p:cNvPr id="14" name="Freeform 25"/>
            <p:cNvSpPr>
              <a:spLocks/>
            </p:cNvSpPr>
            <p:nvPr/>
          </p:nvSpPr>
          <p:spPr bwMode="hidden">
            <a:xfrm>
              <a:off x="6" y="0"/>
              <a:ext cx="858" cy="1409"/>
            </a:xfrm>
            <a:custGeom>
              <a:avLst/>
              <a:gdLst/>
              <a:ahLst/>
              <a:cxnLst>
                <a:cxn ang="0">
                  <a:pos x="0" y="1361"/>
                </a:cxn>
                <a:cxn ang="0">
                  <a:pos x="0" y="1409"/>
                </a:cxn>
                <a:cxn ang="0">
                  <a:pos x="54" y="1211"/>
                </a:cxn>
                <a:cxn ang="0">
                  <a:pos x="126" y="1013"/>
                </a:cxn>
                <a:cxn ang="0">
                  <a:pos x="215" y="827"/>
                </a:cxn>
                <a:cxn ang="0">
                  <a:pos x="311" y="647"/>
                </a:cxn>
                <a:cxn ang="0">
                  <a:pos x="431" y="474"/>
                </a:cxn>
                <a:cxn ang="0">
                  <a:pos x="556" y="312"/>
                </a:cxn>
                <a:cxn ang="0">
                  <a:pos x="700" y="150"/>
                </a:cxn>
                <a:cxn ang="0">
                  <a:pos x="855" y="0"/>
                </a:cxn>
                <a:cxn ang="0">
                  <a:pos x="837" y="0"/>
                </a:cxn>
                <a:cxn ang="0">
                  <a:pos x="688" y="144"/>
                </a:cxn>
                <a:cxn ang="0">
                  <a:pos x="550" y="300"/>
                </a:cxn>
                <a:cxn ang="0">
                  <a:pos x="425" y="462"/>
                </a:cxn>
                <a:cxn ang="0">
                  <a:pos x="311" y="629"/>
                </a:cxn>
                <a:cxn ang="0">
                  <a:pos x="215" y="803"/>
                </a:cxn>
                <a:cxn ang="0">
                  <a:pos x="132" y="983"/>
                </a:cxn>
                <a:cxn ang="0">
                  <a:pos x="60" y="1169"/>
                </a:cxn>
                <a:cxn ang="0">
                  <a:pos x="0" y="1361"/>
                </a:cxn>
                <a:cxn ang="0">
                  <a:pos x="0" y="1361"/>
                </a:cxn>
              </a:cxnLst>
              <a:rect l="0" t="0" r="r" b="b"/>
              <a:pathLst>
                <a:path w="855" h="1409">
                  <a:moveTo>
                    <a:pt x="0" y="1361"/>
                  </a:moveTo>
                  <a:lnTo>
                    <a:pt x="0" y="1409"/>
                  </a:lnTo>
                  <a:lnTo>
                    <a:pt x="54" y="1211"/>
                  </a:lnTo>
                  <a:lnTo>
                    <a:pt x="126" y="1013"/>
                  </a:lnTo>
                  <a:lnTo>
                    <a:pt x="215" y="827"/>
                  </a:lnTo>
                  <a:lnTo>
                    <a:pt x="311" y="647"/>
                  </a:lnTo>
                  <a:lnTo>
                    <a:pt x="431" y="474"/>
                  </a:lnTo>
                  <a:lnTo>
                    <a:pt x="556" y="312"/>
                  </a:lnTo>
                  <a:lnTo>
                    <a:pt x="700" y="150"/>
                  </a:lnTo>
                  <a:lnTo>
                    <a:pt x="855" y="0"/>
                  </a:lnTo>
                  <a:lnTo>
                    <a:pt x="837" y="0"/>
                  </a:lnTo>
                  <a:lnTo>
                    <a:pt x="688" y="144"/>
                  </a:lnTo>
                  <a:lnTo>
                    <a:pt x="550" y="300"/>
                  </a:lnTo>
                  <a:lnTo>
                    <a:pt x="425" y="462"/>
                  </a:lnTo>
                  <a:lnTo>
                    <a:pt x="311" y="629"/>
                  </a:lnTo>
                  <a:lnTo>
                    <a:pt x="215" y="803"/>
                  </a:lnTo>
                  <a:lnTo>
                    <a:pt x="132" y="983"/>
                  </a:lnTo>
                  <a:lnTo>
                    <a:pt x="60" y="1169"/>
                  </a:lnTo>
                  <a:lnTo>
                    <a:pt x="0" y="1361"/>
                  </a:lnTo>
                  <a:lnTo>
                    <a:pt x="0" y="1361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4118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 dirty="0"/>
            </a:p>
          </p:txBody>
        </p:sp>
        <p:sp>
          <p:nvSpPr>
            <p:cNvPr id="15" name="Freeform 26"/>
            <p:cNvSpPr>
              <a:spLocks/>
            </p:cNvSpPr>
            <p:nvPr/>
          </p:nvSpPr>
          <p:spPr bwMode="hidden">
            <a:xfrm>
              <a:off x="6" y="0"/>
              <a:ext cx="588" cy="599"/>
            </a:xfrm>
            <a:custGeom>
              <a:avLst/>
              <a:gdLst/>
              <a:ahLst/>
              <a:cxnLst>
                <a:cxn ang="0">
                  <a:pos x="586" y="0"/>
                </a:cxn>
                <a:cxn ang="0">
                  <a:pos x="568" y="0"/>
                </a:cxn>
                <a:cxn ang="0">
                  <a:pos x="407" y="132"/>
                </a:cxn>
                <a:cxn ang="0">
                  <a:pos x="257" y="270"/>
                </a:cxn>
                <a:cxn ang="0">
                  <a:pos x="120" y="420"/>
                </a:cxn>
                <a:cxn ang="0">
                  <a:pos x="0" y="575"/>
                </a:cxn>
                <a:cxn ang="0">
                  <a:pos x="0" y="599"/>
                </a:cxn>
                <a:cxn ang="0">
                  <a:pos x="120" y="432"/>
                </a:cxn>
                <a:cxn ang="0">
                  <a:pos x="257" y="282"/>
                </a:cxn>
                <a:cxn ang="0">
                  <a:pos x="413" y="138"/>
                </a:cxn>
                <a:cxn ang="0">
                  <a:pos x="586" y="0"/>
                </a:cxn>
                <a:cxn ang="0">
                  <a:pos x="586" y="0"/>
                </a:cxn>
              </a:cxnLst>
              <a:rect l="0" t="0" r="r" b="b"/>
              <a:pathLst>
                <a:path w="586" h="599">
                  <a:moveTo>
                    <a:pt x="586" y="0"/>
                  </a:moveTo>
                  <a:lnTo>
                    <a:pt x="568" y="0"/>
                  </a:lnTo>
                  <a:lnTo>
                    <a:pt x="407" y="132"/>
                  </a:lnTo>
                  <a:lnTo>
                    <a:pt x="257" y="270"/>
                  </a:lnTo>
                  <a:lnTo>
                    <a:pt x="120" y="420"/>
                  </a:lnTo>
                  <a:lnTo>
                    <a:pt x="0" y="575"/>
                  </a:lnTo>
                  <a:lnTo>
                    <a:pt x="0" y="599"/>
                  </a:lnTo>
                  <a:lnTo>
                    <a:pt x="120" y="432"/>
                  </a:lnTo>
                  <a:lnTo>
                    <a:pt x="257" y="282"/>
                  </a:lnTo>
                  <a:lnTo>
                    <a:pt x="413" y="138"/>
                  </a:lnTo>
                  <a:lnTo>
                    <a:pt x="586" y="0"/>
                  </a:lnTo>
                  <a:lnTo>
                    <a:pt x="586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 dirty="0"/>
            </a:p>
          </p:txBody>
        </p:sp>
        <p:sp>
          <p:nvSpPr>
            <p:cNvPr id="16" name="Freeform 27"/>
            <p:cNvSpPr>
              <a:spLocks/>
            </p:cNvSpPr>
            <p:nvPr/>
          </p:nvSpPr>
          <p:spPr bwMode="hidden">
            <a:xfrm>
              <a:off x="6" y="0"/>
              <a:ext cx="270" cy="252"/>
            </a:xfrm>
            <a:custGeom>
              <a:avLst/>
              <a:gdLst/>
              <a:ahLst/>
              <a:cxnLst>
                <a:cxn ang="0">
                  <a:pos x="269" y="0"/>
                </a:cxn>
                <a:cxn ang="0">
                  <a:pos x="251" y="0"/>
                </a:cxn>
                <a:cxn ang="0">
                  <a:pos x="120" y="114"/>
                </a:cxn>
                <a:cxn ang="0">
                  <a:pos x="60" y="174"/>
                </a:cxn>
                <a:cxn ang="0">
                  <a:pos x="0" y="234"/>
                </a:cxn>
                <a:cxn ang="0">
                  <a:pos x="0" y="252"/>
                </a:cxn>
                <a:cxn ang="0">
                  <a:pos x="126" y="120"/>
                </a:cxn>
                <a:cxn ang="0">
                  <a:pos x="269" y="0"/>
                </a:cxn>
                <a:cxn ang="0">
                  <a:pos x="269" y="0"/>
                </a:cxn>
              </a:cxnLst>
              <a:rect l="0" t="0" r="r" b="b"/>
              <a:pathLst>
                <a:path w="269" h="252">
                  <a:moveTo>
                    <a:pt x="269" y="0"/>
                  </a:moveTo>
                  <a:lnTo>
                    <a:pt x="251" y="0"/>
                  </a:lnTo>
                  <a:lnTo>
                    <a:pt x="120" y="114"/>
                  </a:lnTo>
                  <a:lnTo>
                    <a:pt x="60" y="174"/>
                  </a:lnTo>
                  <a:lnTo>
                    <a:pt x="0" y="234"/>
                  </a:lnTo>
                  <a:lnTo>
                    <a:pt x="0" y="252"/>
                  </a:lnTo>
                  <a:lnTo>
                    <a:pt x="126" y="120"/>
                  </a:lnTo>
                  <a:lnTo>
                    <a:pt x="269" y="0"/>
                  </a:lnTo>
                  <a:lnTo>
                    <a:pt x="269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 dirty="0"/>
            </a:p>
          </p:txBody>
        </p:sp>
        <p:sp>
          <p:nvSpPr>
            <p:cNvPr id="17" name="Line 28"/>
            <p:cNvSpPr>
              <a:spLocks noChangeShapeType="1"/>
            </p:cNvSpPr>
            <p:nvPr/>
          </p:nvSpPr>
          <p:spPr bwMode="hidden">
            <a:xfrm>
              <a:off x="1" y="2749"/>
              <a:ext cx="5758" cy="0"/>
            </a:xfrm>
            <a:prstGeom prst="line">
              <a:avLst/>
            </a:prstGeom>
            <a:noFill/>
            <a:ln w="15875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 dirty="0"/>
            </a:p>
          </p:txBody>
        </p:sp>
        <p:sp>
          <p:nvSpPr>
            <p:cNvPr id="18" name="Line 29"/>
            <p:cNvSpPr>
              <a:spLocks noChangeShapeType="1"/>
            </p:cNvSpPr>
            <p:nvPr/>
          </p:nvSpPr>
          <p:spPr bwMode="hidden">
            <a:xfrm>
              <a:off x="1" y="2356"/>
              <a:ext cx="5758" cy="0"/>
            </a:xfrm>
            <a:prstGeom prst="line">
              <a:avLst/>
            </a:prstGeom>
            <a:noFill/>
            <a:ln w="15875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 dirty="0"/>
            </a:p>
          </p:txBody>
        </p:sp>
        <p:sp>
          <p:nvSpPr>
            <p:cNvPr id="19" name="Line 30"/>
            <p:cNvSpPr>
              <a:spLocks noChangeShapeType="1"/>
            </p:cNvSpPr>
            <p:nvPr/>
          </p:nvSpPr>
          <p:spPr bwMode="hidden">
            <a:xfrm>
              <a:off x="1" y="3142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 dirty="0"/>
            </a:p>
          </p:txBody>
        </p:sp>
        <p:grpSp>
          <p:nvGrpSpPr>
            <p:cNvPr id="20" name="Group 31"/>
            <p:cNvGrpSpPr>
              <a:grpSpLocks/>
            </p:cNvGrpSpPr>
            <p:nvPr/>
          </p:nvGrpSpPr>
          <p:grpSpPr bwMode="auto">
            <a:xfrm>
              <a:off x="1" y="392"/>
              <a:ext cx="5758" cy="1571"/>
              <a:chOff x="1" y="392"/>
              <a:chExt cx="5758" cy="1571"/>
            </a:xfrm>
          </p:grpSpPr>
          <p:sp>
            <p:nvSpPr>
              <p:cNvPr id="23" name="Line 32"/>
              <p:cNvSpPr>
                <a:spLocks noChangeShapeType="1"/>
              </p:cNvSpPr>
              <p:nvPr userDrawn="1"/>
            </p:nvSpPr>
            <p:spPr bwMode="hidden">
              <a:xfrm>
                <a:off x="1" y="784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 dirty="0"/>
              </a:p>
            </p:txBody>
          </p:sp>
          <p:sp>
            <p:nvSpPr>
              <p:cNvPr id="24" name="Line 33"/>
              <p:cNvSpPr>
                <a:spLocks noChangeShapeType="1"/>
              </p:cNvSpPr>
              <p:nvPr userDrawn="1"/>
            </p:nvSpPr>
            <p:spPr bwMode="hidden">
              <a:xfrm>
                <a:off x="1" y="1963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 dirty="0"/>
              </a:p>
            </p:txBody>
          </p:sp>
          <p:sp>
            <p:nvSpPr>
              <p:cNvPr id="25" name="Line 34"/>
              <p:cNvSpPr>
                <a:spLocks noChangeShapeType="1"/>
              </p:cNvSpPr>
              <p:nvPr userDrawn="1"/>
            </p:nvSpPr>
            <p:spPr bwMode="hidden">
              <a:xfrm>
                <a:off x="1" y="1570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 dirty="0"/>
              </a:p>
            </p:txBody>
          </p:sp>
          <p:sp>
            <p:nvSpPr>
              <p:cNvPr id="26" name="Line 35"/>
              <p:cNvSpPr>
                <a:spLocks noChangeShapeType="1"/>
              </p:cNvSpPr>
              <p:nvPr userDrawn="1"/>
            </p:nvSpPr>
            <p:spPr bwMode="hidden">
              <a:xfrm>
                <a:off x="1" y="1177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 dirty="0"/>
              </a:p>
            </p:txBody>
          </p:sp>
          <p:sp>
            <p:nvSpPr>
              <p:cNvPr id="27" name="Line 36"/>
              <p:cNvSpPr>
                <a:spLocks noChangeShapeType="1"/>
              </p:cNvSpPr>
              <p:nvPr userDrawn="1"/>
            </p:nvSpPr>
            <p:spPr bwMode="hidden">
              <a:xfrm>
                <a:off x="1" y="392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 dirty="0"/>
              </a:p>
            </p:txBody>
          </p:sp>
        </p:grpSp>
        <p:sp>
          <p:nvSpPr>
            <p:cNvPr id="21" name="Line 37"/>
            <p:cNvSpPr>
              <a:spLocks noChangeShapeType="1"/>
            </p:cNvSpPr>
            <p:nvPr/>
          </p:nvSpPr>
          <p:spPr bwMode="hidden">
            <a:xfrm>
              <a:off x="1" y="3928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 dirty="0"/>
            </a:p>
          </p:txBody>
        </p:sp>
        <p:sp>
          <p:nvSpPr>
            <p:cNvPr id="22" name="Line 38"/>
            <p:cNvSpPr>
              <a:spLocks noChangeShapeType="1"/>
            </p:cNvSpPr>
            <p:nvPr/>
          </p:nvSpPr>
          <p:spPr bwMode="hidden">
            <a:xfrm>
              <a:off x="1" y="3535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 dirty="0"/>
            </a:p>
          </p:txBody>
        </p:sp>
      </p:grpSp>
      <p:sp>
        <p:nvSpPr>
          <p:cNvPr id="27687" name="Rectangle 39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692275"/>
            <a:ext cx="7772400" cy="1736725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27688" name="Rectangle 40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1" name="Rectangle 41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2" name="Rectangle 42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3" name="Rectangle 4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10B581-8410-4BF1-981F-B1EEC61B9180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3AC779-8DB1-41B9-A4D0-F19A030BDCE8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757A58-4C66-4FC3-81CD-BA24405BBD82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30725"/>
          </a:xfrm>
        </p:spPr>
        <p:txBody>
          <a:bodyPr/>
          <a:lstStyle/>
          <a:p>
            <a:pPr lvl="0"/>
            <a:endParaRPr lang="ru-RU" noProof="0" dirty="0" smtClean="0"/>
          </a:p>
        </p:txBody>
      </p:sp>
      <p:sp>
        <p:nvSpPr>
          <p:cNvPr id="4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FC266F-04D5-4CFC-B536-4103D9C42740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083B03-3F33-4C2E-8CC1-17F975D56668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617855-95A2-452F-84A0-903463F6EDF3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C43F8A-E001-44E2-A10E-D3BE40A372EC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056818-5C39-4CCD-9E26-DB9F03317F2A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A0290A-34F5-4704-8419-2958259AF8A9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1123AB-49E9-46B3-A021-52FBF74B7C13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C16EDF-8D50-42FB-A53A-388EF830D9AF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dirty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655023-C794-40CC-8856-907A0F4166A5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rgbClr val="00285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1588" y="0"/>
            <a:ext cx="9148762" cy="6851650"/>
            <a:chOff x="1" y="0"/>
            <a:chExt cx="5763" cy="4316"/>
          </a:xfrm>
        </p:grpSpPr>
        <p:sp>
          <p:nvSpPr>
            <p:cNvPr id="26627" name="Freeform 3"/>
            <p:cNvSpPr>
              <a:spLocks/>
            </p:cNvSpPr>
            <p:nvPr/>
          </p:nvSpPr>
          <p:spPr bwMode="hidden">
            <a:xfrm>
              <a:off x="5045" y="2626"/>
              <a:ext cx="719" cy="1690"/>
            </a:xfrm>
            <a:custGeom>
              <a:avLst/>
              <a:gdLst/>
              <a:ahLst/>
              <a:cxnLst>
                <a:cxn ang="0">
                  <a:pos x="717" y="72"/>
                </a:cxn>
                <a:cxn ang="0">
                  <a:pos x="717" y="0"/>
                </a:cxn>
                <a:cxn ang="0">
                  <a:pos x="699" y="101"/>
                </a:cxn>
                <a:cxn ang="0">
                  <a:pos x="675" y="209"/>
                </a:cxn>
                <a:cxn ang="0">
                  <a:pos x="627" y="389"/>
                </a:cxn>
                <a:cxn ang="0">
                  <a:pos x="574" y="569"/>
                </a:cxn>
                <a:cxn ang="0">
                  <a:pos x="502" y="749"/>
                </a:cxn>
                <a:cxn ang="0">
                  <a:pos x="424" y="935"/>
                </a:cxn>
                <a:cxn ang="0">
                  <a:pos x="334" y="1121"/>
                </a:cxn>
                <a:cxn ang="0">
                  <a:pos x="233" y="1312"/>
                </a:cxn>
                <a:cxn ang="0">
                  <a:pos x="125" y="1498"/>
                </a:cxn>
                <a:cxn ang="0">
                  <a:pos x="0" y="1690"/>
                </a:cxn>
                <a:cxn ang="0">
                  <a:pos x="11" y="1690"/>
                </a:cxn>
                <a:cxn ang="0">
                  <a:pos x="137" y="1498"/>
                </a:cxn>
                <a:cxn ang="0">
                  <a:pos x="245" y="1312"/>
                </a:cxn>
                <a:cxn ang="0">
                  <a:pos x="346" y="1121"/>
                </a:cxn>
                <a:cxn ang="0">
                  <a:pos x="436" y="935"/>
                </a:cxn>
                <a:cxn ang="0">
                  <a:pos x="514" y="749"/>
                </a:cxn>
                <a:cxn ang="0">
                  <a:pos x="585" y="569"/>
                </a:cxn>
                <a:cxn ang="0">
                  <a:pos x="639" y="389"/>
                </a:cxn>
                <a:cxn ang="0">
                  <a:pos x="687" y="209"/>
                </a:cxn>
                <a:cxn ang="0">
                  <a:pos x="705" y="143"/>
                </a:cxn>
                <a:cxn ang="0">
                  <a:pos x="717" y="72"/>
                </a:cxn>
                <a:cxn ang="0">
                  <a:pos x="717" y="72"/>
                </a:cxn>
              </a:cxnLst>
              <a:rect l="0" t="0" r="r" b="b"/>
              <a:pathLst>
                <a:path w="717" h="1690">
                  <a:moveTo>
                    <a:pt x="717" y="72"/>
                  </a:moveTo>
                  <a:lnTo>
                    <a:pt x="717" y="0"/>
                  </a:lnTo>
                  <a:lnTo>
                    <a:pt x="699" y="101"/>
                  </a:lnTo>
                  <a:lnTo>
                    <a:pt x="675" y="209"/>
                  </a:lnTo>
                  <a:lnTo>
                    <a:pt x="627" y="389"/>
                  </a:lnTo>
                  <a:lnTo>
                    <a:pt x="574" y="569"/>
                  </a:lnTo>
                  <a:lnTo>
                    <a:pt x="502" y="749"/>
                  </a:lnTo>
                  <a:lnTo>
                    <a:pt x="424" y="935"/>
                  </a:lnTo>
                  <a:lnTo>
                    <a:pt x="334" y="1121"/>
                  </a:lnTo>
                  <a:lnTo>
                    <a:pt x="233" y="1312"/>
                  </a:lnTo>
                  <a:lnTo>
                    <a:pt x="125" y="1498"/>
                  </a:lnTo>
                  <a:lnTo>
                    <a:pt x="0" y="1690"/>
                  </a:lnTo>
                  <a:lnTo>
                    <a:pt x="11" y="1690"/>
                  </a:lnTo>
                  <a:lnTo>
                    <a:pt x="137" y="1498"/>
                  </a:lnTo>
                  <a:lnTo>
                    <a:pt x="245" y="1312"/>
                  </a:lnTo>
                  <a:lnTo>
                    <a:pt x="346" y="1121"/>
                  </a:lnTo>
                  <a:lnTo>
                    <a:pt x="436" y="935"/>
                  </a:lnTo>
                  <a:lnTo>
                    <a:pt x="514" y="749"/>
                  </a:lnTo>
                  <a:lnTo>
                    <a:pt x="585" y="569"/>
                  </a:lnTo>
                  <a:lnTo>
                    <a:pt x="639" y="389"/>
                  </a:lnTo>
                  <a:lnTo>
                    <a:pt x="687" y="209"/>
                  </a:lnTo>
                  <a:lnTo>
                    <a:pt x="705" y="143"/>
                  </a:lnTo>
                  <a:lnTo>
                    <a:pt x="717" y="72"/>
                  </a:lnTo>
                  <a:lnTo>
                    <a:pt x="717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 dirty="0"/>
            </a:p>
          </p:txBody>
        </p:sp>
        <p:sp>
          <p:nvSpPr>
            <p:cNvPr id="26628" name="Freeform 4"/>
            <p:cNvSpPr>
              <a:spLocks/>
            </p:cNvSpPr>
            <p:nvPr/>
          </p:nvSpPr>
          <p:spPr bwMode="hidden">
            <a:xfrm>
              <a:off x="5386" y="3794"/>
              <a:ext cx="378" cy="522"/>
            </a:xfrm>
            <a:custGeom>
              <a:avLst/>
              <a:gdLst/>
              <a:ahLst/>
              <a:cxnLst>
                <a:cxn ang="0">
                  <a:pos x="377" y="0"/>
                </a:cxn>
                <a:cxn ang="0">
                  <a:pos x="293" y="132"/>
                </a:cxn>
                <a:cxn ang="0">
                  <a:pos x="204" y="264"/>
                </a:cxn>
                <a:cxn ang="0">
                  <a:pos x="102" y="396"/>
                </a:cxn>
                <a:cxn ang="0">
                  <a:pos x="0" y="522"/>
                </a:cxn>
                <a:cxn ang="0">
                  <a:pos x="12" y="522"/>
                </a:cxn>
                <a:cxn ang="0">
                  <a:pos x="114" y="402"/>
                </a:cxn>
                <a:cxn ang="0">
                  <a:pos x="204" y="282"/>
                </a:cxn>
                <a:cxn ang="0">
                  <a:pos x="377" y="24"/>
                </a:cxn>
                <a:cxn ang="0">
                  <a:pos x="377" y="0"/>
                </a:cxn>
                <a:cxn ang="0">
                  <a:pos x="377" y="0"/>
                </a:cxn>
              </a:cxnLst>
              <a:rect l="0" t="0" r="r" b="b"/>
              <a:pathLst>
                <a:path w="377" h="522">
                  <a:moveTo>
                    <a:pt x="377" y="0"/>
                  </a:moveTo>
                  <a:lnTo>
                    <a:pt x="293" y="132"/>
                  </a:lnTo>
                  <a:lnTo>
                    <a:pt x="204" y="264"/>
                  </a:lnTo>
                  <a:lnTo>
                    <a:pt x="102" y="396"/>
                  </a:lnTo>
                  <a:lnTo>
                    <a:pt x="0" y="522"/>
                  </a:lnTo>
                  <a:lnTo>
                    <a:pt x="12" y="522"/>
                  </a:lnTo>
                  <a:lnTo>
                    <a:pt x="114" y="402"/>
                  </a:lnTo>
                  <a:lnTo>
                    <a:pt x="204" y="282"/>
                  </a:lnTo>
                  <a:lnTo>
                    <a:pt x="377" y="24"/>
                  </a:lnTo>
                  <a:lnTo>
                    <a:pt x="377" y="0"/>
                  </a:lnTo>
                  <a:lnTo>
                    <a:pt x="377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 dirty="0"/>
            </a:p>
          </p:txBody>
        </p:sp>
        <p:sp>
          <p:nvSpPr>
            <p:cNvPr id="26629" name="Freeform 5"/>
            <p:cNvSpPr>
              <a:spLocks/>
            </p:cNvSpPr>
            <p:nvPr/>
          </p:nvSpPr>
          <p:spPr bwMode="hidden">
            <a:xfrm>
              <a:off x="5680" y="4214"/>
              <a:ext cx="84" cy="102"/>
            </a:xfrm>
            <a:custGeom>
              <a:avLst/>
              <a:gdLst/>
              <a:ahLst/>
              <a:cxnLst>
                <a:cxn ang="0">
                  <a:pos x="0" y="102"/>
                </a:cxn>
                <a:cxn ang="0">
                  <a:pos x="18" y="102"/>
                </a:cxn>
                <a:cxn ang="0">
                  <a:pos x="48" y="60"/>
                </a:cxn>
                <a:cxn ang="0">
                  <a:pos x="84" y="24"/>
                </a:cxn>
                <a:cxn ang="0">
                  <a:pos x="84" y="0"/>
                </a:cxn>
                <a:cxn ang="0">
                  <a:pos x="42" y="54"/>
                </a:cxn>
                <a:cxn ang="0">
                  <a:pos x="0" y="102"/>
                </a:cxn>
                <a:cxn ang="0">
                  <a:pos x="0" y="102"/>
                </a:cxn>
              </a:cxnLst>
              <a:rect l="0" t="0" r="r" b="b"/>
              <a:pathLst>
                <a:path w="84" h="102">
                  <a:moveTo>
                    <a:pt x="0" y="102"/>
                  </a:moveTo>
                  <a:lnTo>
                    <a:pt x="18" y="102"/>
                  </a:lnTo>
                  <a:lnTo>
                    <a:pt x="48" y="60"/>
                  </a:lnTo>
                  <a:lnTo>
                    <a:pt x="84" y="24"/>
                  </a:lnTo>
                  <a:lnTo>
                    <a:pt x="84" y="0"/>
                  </a:lnTo>
                  <a:lnTo>
                    <a:pt x="42" y="54"/>
                  </a:lnTo>
                  <a:lnTo>
                    <a:pt x="0" y="102"/>
                  </a:lnTo>
                  <a:lnTo>
                    <a:pt x="0" y="10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 dirty="0"/>
            </a:p>
          </p:txBody>
        </p:sp>
        <p:grpSp>
          <p:nvGrpSpPr>
            <p:cNvPr id="1035" name="Group 6"/>
            <p:cNvGrpSpPr>
              <a:grpSpLocks/>
            </p:cNvGrpSpPr>
            <p:nvPr/>
          </p:nvGrpSpPr>
          <p:grpSpPr bwMode="auto">
            <a:xfrm>
              <a:off x="288" y="0"/>
              <a:ext cx="5098" cy="4316"/>
              <a:chOff x="288" y="0"/>
              <a:chExt cx="5098" cy="4316"/>
            </a:xfrm>
          </p:grpSpPr>
          <p:sp>
            <p:nvSpPr>
              <p:cNvPr id="26631" name="Freeform 7"/>
              <p:cNvSpPr>
                <a:spLocks/>
              </p:cNvSpPr>
              <p:nvPr userDrawn="1"/>
            </p:nvSpPr>
            <p:spPr bwMode="hidden">
              <a:xfrm>
                <a:off x="2789" y="0"/>
                <a:ext cx="72" cy="4316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60" y="4316"/>
                  </a:cxn>
                  <a:cxn ang="0">
                    <a:pos x="72" y="4316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72" h="4316">
                    <a:moveTo>
                      <a:pt x="0" y="0"/>
                    </a:moveTo>
                    <a:lnTo>
                      <a:pt x="60" y="4316"/>
                    </a:lnTo>
                    <a:lnTo>
                      <a:pt x="72" y="4316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 dirty="0"/>
              </a:p>
            </p:txBody>
          </p:sp>
          <p:sp>
            <p:nvSpPr>
              <p:cNvPr id="26632" name="Freeform 8"/>
              <p:cNvSpPr>
                <a:spLocks/>
              </p:cNvSpPr>
              <p:nvPr userDrawn="1"/>
            </p:nvSpPr>
            <p:spPr bwMode="hidden">
              <a:xfrm>
                <a:off x="3089" y="0"/>
                <a:ext cx="174" cy="4316"/>
              </a:xfrm>
              <a:custGeom>
                <a:avLst/>
                <a:gdLst/>
                <a:ahLst/>
                <a:cxnLst>
                  <a:cxn ang="0">
                    <a:pos x="24" y="0"/>
                  </a:cxn>
                  <a:cxn ang="0">
                    <a:pos x="12" y="0"/>
                  </a:cxn>
                  <a:cxn ang="0">
                    <a:pos x="42" y="216"/>
                  </a:cxn>
                  <a:cxn ang="0">
                    <a:pos x="72" y="444"/>
                  </a:cxn>
                  <a:cxn ang="0">
                    <a:pos x="96" y="689"/>
                  </a:cxn>
                  <a:cxn ang="0">
                    <a:pos x="120" y="947"/>
                  </a:cxn>
                  <a:cxn ang="0">
                    <a:pos x="132" y="1211"/>
                  </a:cxn>
                  <a:cxn ang="0">
                    <a:pos x="150" y="1487"/>
                  </a:cxn>
                  <a:cxn ang="0">
                    <a:pos x="156" y="1768"/>
                  </a:cxn>
                  <a:cxn ang="0">
                    <a:pos x="162" y="2062"/>
                  </a:cxn>
                  <a:cxn ang="0">
                    <a:pos x="156" y="2644"/>
                  </a:cxn>
                  <a:cxn ang="0">
                    <a:pos x="126" y="3225"/>
                  </a:cxn>
                  <a:cxn ang="0">
                    <a:pos x="108" y="3507"/>
                  </a:cxn>
                  <a:cxn ang="0">
                    <a:pos x="78" y="3788"/>
                  </a:cxn>
                  <a:cxn ang="0">
                    <a:pos x="42" y="4058"/>
                  </a:cxn>
                  <a:cxn ang="0">
                    <a:pos x="0" y="4316"/>
                  </a:cxn>
                  <a:cxn ang="0">
                    <a:pos x="12" y="4316"/>
                  </a:cxn>
                  <a:cxn ang="0">
                    <a:pos x="54" y="4058"/>
                  </a:cxn>
                  <a:cxn ang="0">
                    <a:pos x="90" y="3782"/>
                  </a:cxn>
                  <a:cxn ang="0">
                    <a:pos x="120" y="3507"/>
                  </a:cxn>
                  <a:cxn ang="0">
                    <a:pos x="138" y="3219"/>
                  </a:cxn>
                  <a:cxn ang="0">
                    <a:pos x="168" y="2638"/>
                  </a:cxn>
                  <a:cxn ang="0">
                    <a:pos x="174" y="2056"/>
                  </a:cxn>
                  <a:cxn ang="0">
                    <a:pos x="168" y="1768"/>
                  </a:cxn>
                  <a:cxn ang="0">
                    <a:pos x="162" y="1487"/>
                  </a:cxn>
                  <a:cxn ang="0">
                    <a:pos x="144" y="1211"/>
                  </a:cxn>
                  <a:cxn ang="0">
                    <a:pos x="132" y="941"/>
                  </a:cxn>
                  <a:cxn ang="0">
                    <a:pos x="108" y="689"/>
                  </a:cxn>
                  <a:cxn ang="0">
                    <a:pos x="84" y="444"/>
                  </a:cxn>
                  <a:cxn ang="0">
                    <a:pos x="54" y="216"/>
                  </a:cxn>
                  <a:cxn ang="0">
                    <a:pos x="24" y="0"/>
                  </a:cxn>
                  <a:cxn ang="0">
                    <a:pos x="24" y="0"/>
                  </a:cxn>
                </a:cxnLst>
                <a:rect l="0" t="0" r="r" b="b"/>
                <a:pathLst>
                  <a:path w="174" h="4316">
                    <a:moveTo>
                      <a:pt x="24" y="0"/>
                    </a:moveTo>
                    <a:lnTo>
                      <a:pt x="12" y="0"/>
                    </a:lnTo>
                    <a:lnTo>
                      <a:pt x="42" y="216"/>
                    </a:lnTo>
                    <a:lnTo>
                      <a:pt x="72" y="444"/>
                    </a:lnTo>
                    <a:lnTo>
                      <a:pt x="96" y="689"/>
                    </a:lnTo>
                    <a:lnTo>
                      <a:pt x="120" y="947"/>
                    </a:lnTo>
                    <a:lnTo>
                      <a:pt x="132" y="1211"/>
                    </a:lnTo>
                    <a:lnTo>
                      <a:pt x="150" y="1487"/>
                    </a:lnTo>
                    <a:lnTo>
                      <a:pt x="156" y="1768"/>
                    </a:lnTo>
                    <a:lnTo>
                      <a:pt x="162" y="2062"/>
                    </a:lnTo>
                    <a:lnTo>
                      <a:pt x="156" y="2644"/>
                    </a:lnTo>
                    <a:lnTo>
                      <a:pt x="126" y="3225"/>
                    </a:lnTo>
                    <a:lnTo>
                      <a:pt x="108" y="3507"/>
                    </a:lnTo>
                    <a:lnTo>
                      <a:pt x="78" y="3788"/>
                    </a:lnTo>
                    <a:lnTo>
                      <a:pt x="42" y="4058"/>
                    </a:lnTo>
                    <a:lnTo>
                      <a:pt x="0" y="4316"/>
                    </a:lnTo>
                    <a:lnTo>
                      <a:pt x="12" y="4316"/>
                    </a:lnTo>
                    <a:lnTo>
                      <a:pt x="54" y="4058"/>
                    </a:lnTo>
                    <a:lnTo>
                      <a:pt x="90" y="3782"/>
                    </a:lnTo>
                    <a:lnTo>
                      <a:pt x="120" y="3507"/>
                    </a:lnTo>
                    <a:lnTo>
                      <a:pt x="138" y="3219"/>
                    </a:lnTo>
                    <a:lnTo>
                      <a:pt x="168" y="2638"/>
                    </a:lnTo>
                    <a:lnTo>
                      <a:pt x="174" y="2056"/>
                    </a:lnTo>
                    <a:lnTo>
                      <a:pt x="168" y="1768"/>
                    </a:lnTo>
                    <a:lnTo>
                      <a:pt x="162" y="1487"/>
                    </a:lnTo>
                    <a:lnTo>
                      <a:pt x="144" y="1211"/>
                    </a:lnTo>
                    <a:lnTo>
                      <a:pt x="132" y="941"/>
                    </a:lnTo>
                    <a:lnTo>
                      <a:pt x="108" y="689"/>
                    </a:lnTo>
                    <a:lnTo>
                      <a:pt x="84" y="444"/>
                    </a:lnTo>
                    <a:lnTo>
                      <a:pt x="54" y="216"/>
                    </a:lnTo>
                    <a:lnTo>
                      <a:pt x="24" y="0"/>
                    </a:lnTo>
                    <a:lnTo>
                      <a:pt x="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 dirty="0"/>
              </a:p>
            </p:txBody>
          </p:sp>
          <p:sp>
            <p:nvSpPr>
              <p:cNvPr id="26633" name="Freeform 9"/>
              <p:cNvSpPr>
                <a:spLocks/>
              </p:cNvSpPr>
              <p:nvPr userDrawn="1"/>
            </p:nvSpPr>
            <p:spPr bwMode="hidden">
              <a:xfrm>
                <a:off x="3358" y="0"/>
                <a:ext cx="337" cy="4316"/>
              </a:xfrm>
              <a:custGeom>
                <a:avLst/>
                <a:gdLst/>
                <a:ahLst/>
                <a:cxnLst>
                  <a:cxn ang="0">
                    <a:pos x="329" y="2014"/>
                  </a:cxn>
                  <a:cxn ang="0">
                    <a:pos x="317" y="1726"/>
                  </a:cxn>
                  <a:cxn ang="0">
                    <a:pos x="293" y="1445"/>
                  </a:cxn>
                  <a:cxn ang="0">
                    <a:pos x="263" y="1175"/>
                  </a:cxn>
                  <a:cxn ang="0">
                    <a:pos x="228" y="917"/>
                  </a:cxn>
                  <a:cxn ang="0">
                    <a:pos x="186" y="665"/>
                  </a:cxn>
                  <a:cxn ang="0">
                    <a:pos x="132" y="432"/>
                  </a:cxn>
                  <a:cxn ang="0">
                    <a:pos x="78" y="204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66" y="204"/>
                  </a:cxn>
                  <a:cxn ang="0">
                    <a:pos x="120" y="432"/>
                  </a:cxn>
                  <a:cxn ang="0">
                    <a:pos x="174" y="665"/>
                  </a:cxn>
                  <a:cxn ang="0">
                    <a:pos x="216" y="917"/>
                  </a:cxn>
                  <a:cxn ang="0">
                    <a:pos x="251" y="1175"/>
                  </a:cxn>
                  <a:cxn ang="0">
                    <a:pos x="281" y="1445"/>
                  </a:cxn>
                  <a:cxn ang="0">
                    <a:pos x="305" y="1726"/>
                  </a:cxn>
                  <a:cxn ang="0">
                    <a:pos x="317" y="2014"/>
                  </a:cxn>
                  <a:cxn ang="0">
                    <a:pos x="323" y="2314"/>
                  </a:cxn>
                  <a:cxn ang="0">
                    <a:pos x="317" y="2608"/>
                  </a:cxn>
                  <a:cxn ang="0">
                    <a:pos x="305" y="2907"/>
                  </a:cxn>
                  <a:cxn ang="0">
                    <a:pos x="281" y="3201"/>
                  </a:cxn>
                  <a:cxn ang="0">
                    <a:pos x="257" y="3489"/>
                  </a:cxn>
                  <a:cxn ang="0">
                    <a:pos x="216" y="3777"/>
                  </a:cxn>
                  <a:cxn ang="0">
                    <a:pos x="174" y="4052"/>
                  </a:cxn>
                  <a:cxn ang="0">
                    <a:pos x="120" y="4316"/>
                  </a:cxn>
                  <a:cxn ang="0">
                    <a:pos x="132" y="4316"/>
                  </a:cxn>
                  <a:cxn ang="0">
                    <a:pos x="186" y="4052"/>
                  </a:cxn>
                  <a:cxn ang="0">
                    <a:pos x="228" y="3777"/>
                  </a:cxn>
                  <a:cxn ang="0">
                    <a:pos x="269" y="3489"/>
                  </a:cxn>
                  <a:cxn ang="0">
                    <a:pos x="293" y="3201"/>
                  </a:cxn>
                  <a:cxn ang="0">
                    <a:pos x="317" y="2907"/>
                  </a:cxn>
                  <a:cxn ang="0">
                    <a:pos x="329" y="2608"/>
                  </a:cxn>
                  <a:cxn ang="0">
                    <a:pos x="335" y="2314"/>
                  </a:cxn>
                  <a:cxn ang="0">
                    <a:pos x="329" y="2014"/>
                  </a:cxn>
                  <a:cxn ang="0">
                    <a:pos x="329" y="2014"/>
                  </a:cxn>
                </a:cxnLst>
                <a:rect l="0" t="0" r="r" b="b"/>
                <a:pathLst>
                  <a:path w="335" h="4316">
                    <a:moveTo>
                      <a:pt x="329" y="2014"/>
                    </a:moveTo>
                    <a:lnTo>
                      <a:pt x="317" y="1726"/>
                    </a:lnTo>
                    <a:lnTo>
                      <a:pt x="293" y="1445"/>
                    </a:lnTo>
                    <a:lnTo>
                      <a:pt x="263" y="1175"/>
                    </a:lnTo>
                    <a:lnTo>
                      <a:pt x="228" y="917"/>
                    </a:lnTo>
                    <a:lnTo>
                      <a:pt x="186" y="665"/>
                    </a:lnTo>
                    <a:lnTo>
                      <a:pt x="132" y="432"/>
                    </a:lnTo>
                    <a:lnTo>
                      <a:pt x="78" y="204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66" y="204"/>
                    </a:lnTo>
                    <a:lnTo>
                      <a:pt x="120" y="432"/>
                    </a:lnTo>
                    <a:lnTo>
                      <a:pt x="174" y="665"/>
                    </a:lnTo>
                    <a:lnTo>
                      <a:pt x="216" y="917"/>
                    </a:lnTo>
                    <a:lnTo>
                      <a:pt x="251" y="1175"/>
                    </a:lnTo>
                    <a:lnTo>
                      <a:pt x="281" y="1445"/>
                    </a:lnTo>
                    <a:lnTo>
                      <a:pt x="305" y="1726"/>
                    </a:lnTo>
                    <a:lnTo>
                      <a:pt x="317" y="2014"/>
                    </a:lnTo>
                    <a:lnTo>
                      <a:pt x="323" y="2314"/>
                    </a:lnTo>
                    <a:lnTo>
                      <a:pt x="317" y="2608"/>
                    </a:lnTo>
                    <a:lnTo>
                      <a:pt x="305" y="2907"/>
                    </a:lnTo>
                    <a:lnTo>
                      <a:pt x="281" y="3201"/>
                    </a:lnTo>
                    <a:lnTo>
                      <a:pt x="257" y="3489"/>
                    </a:lnTo>
                    <a:lnTo>
                      <a:pt x="216" y="3777"/>
                    </a:lnTo>
                    <a:lnTo>
                      <a:pt x="174" y="4052"/>
                    </a:lnTo>
                    <a:lnTo>
                      <a:pt x="120" y="4316"/>
                    </a:lnTo>
                    <a:lnTo>
                      <a:pt x="132" y="4316"/>
                    </a:lnTo>
                    <a:lnTo>
                      <a:pt x="186" y="4052"/>
                    </a:lnTo>
                    <a:lnTo>
                      <a:pt x="228" y="3777"/>
                    </a:lnTo>
                    <a:lnTo>
                      <a:pt x="269" y="3489"/>
                    </a:lnTo>
                    <a:lnTo>
                      <a:pt x="293" y="3201"/>
                    </a:lnTo>
                    <a:lnTo>
                      <a:pt x="317" y="2907"/>
                    </a:lnTo>
                    <a:lnTo>
                      <a:pt x="329" y="2608"/>
                    </a:lnTo>
                    <a:lnTo>
                      <a:pt x="335" y="2314"/>
                    </a:lnTo>
                    <a:lnTo>
                      <a:pt x="329" y="2014"/>
                    </a:lnTo>
                    <a:lnTo>
                      <a:pt x="329" y="20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 dirty="0"/>
              </a:p>
            </p:txBody>
          </p:sp>
          <p:sp>
            <p:nvSpPr>
              <p:cNvPr id="26634" name="Freeform 10"/>
              <p:cNvSpPr>
                <a:spLocks/>
              </p:cNvSpPr>
              <p:nvPr userDrawn="1"/>
            </p:nvSpPr>
            <p:spPr bwMode="hidden">
              <a:xfrm>
                <a:off x="3676" y="0"/>
                <a:ext cx="427" cy="4316"/>
              </a:xfrm>
              <a:custGeom>
                <a:avLst/>
                <a:gdLst/>
                <a:ahLst/>
                <a:cxnLst>
                  <a:cxn ang="0">
                    <a:pos x="413" y="1924"/>
                  </a:cxn>
                  <a:cxn ang="0">
                    <a:pos x="395" y="1690"/>
                  </a:cxn>
                  <a:cxn ang="0">
                    <a:pos x="365" y="1457"/>
                  </a:cxn>
                  <a:cxn ang="0">
                    <a:pos x="329" y="1229"/>
                  </a:cxn>
                  <a:cxn ang="0">
                    <a:pos x="281" y="1001"/>
                  </a:cxn>
                  <a:cxn ang="0">
                    <a:pos x="227" y="761"/>
                  </a:cxn>
                  <a:cxn ang="0">
                    <a:pos x="162" y="522"/>
                  </a:cxn>
                  <a:cxn ang="0">
                    <a:pos x="90" y="27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84" y="270"/>
                  </a:cxn>
                  <a:cxn ang="0">
                    <a:pos x="156" y="522"/>
                  </a:cxn>
                  <a:cxn ang="0">
                    <a:pos x="216" y="767"/>
                  </a:cxn>
                  <a:cxn ang="0">
                    <a:pos x="275" y="1001"/>
                  </a:cxn>
                  <a:cxn ang="0">
                    <a:pos x="317" y="1235"/>
                  </a:cxn>
                  <a:cxn ang="0">
                    <a:pos x="353" y="1463"/>
                  </a:cxn>
                  <a:cxn ang="0">
                    <a:pos x="383" y="1690"/>
                  </a:cxn>
                  <a:cxn ang="0">
                    <a:pos x="401" y="1924"/>
                  </a:cxn>
                  <a:cxn ang="0">
                    <a:pos x="413" y="2188"/>
                  </a:cxn>
                  <a:cxn ang="0">
                    <a:pos x="407" y="2458"/>
                  </a:cxn>
                  <a:cxn ang="0">
                    <a:pos x="395" y="2733"/>
                  </a:cxn>
                  <a:cxn ang="0">
                    <a:pos x="365" y="3021"/>
                  </a:cxn>
                  <a:cxn ang="0">
                    <a:pos x="329" y="3321"/>
                  </a:cxn>
                  <a:cxn ang="0">
                    <a:pos x="275" y="3639"/>
                  </a:cxn>
                  <a:cxn ang="0">
                    <a:pos x="204" y="3968"/>
                  </a:cxn>
                  <a:cxn ang="0">
                    <a:pos x="126" y="4316"/>
                  </a:cxn>
                  <a:cxn ang="0">
                    <a:pos x="138" y="4316"/>
                  </a:cxn>
                  <a:cxn ang="0">
                    <a:pos x="216" y="3968"/>
                  </a:cxn>
                  <a:cxn ang="0">
                    <a:pos x="287" y="3639"/>
                  </a:cxn>
                  <a:cxn ang="0">
                    <a:pos x="341" y="3321"/>
                  </a:cxn>
                  <a:cxn ang="0">
                    <a:pos x="377" y="3021"/>
                  </a:cxn>
                  <a:cxn ang="0">
                    <a:pos x="407" y="2733"/>
                  </a:cxn>
                  <a:cxn ang="0">
                    <a:pos x="419" y="2458"/>
                  </a:cxn>
                  <a:cxn ang="0">
                    <a:pos x="425" y="2188"/>
                  </a:cxn>
                  <a:cxn ang="0">
                    <a:pos x="413" y="1924"/>
                  </a:cxn>
                  <a:cxn ang="0">
                    <a:pos x="413" y="1924"/>
                  </a:cxn>
                </a:cxnLst>
                <a:rect l="0" t="0" r="r" b="b"/>
                <a:pathLst>
                  <a:path w="425" h="4316">
                    <a:moveTo>
                      <a:pt x="413" y="1924"/>
                    </a:moveTo>
                    <a:lnTo>
                      <a:pt x="395" y="1690"/>
                    </a:lnTo>
                    <a:lnTo>
                      <a:pt x="365" y="1457"/>
                    </a:lnTo>
                    <a:lnTo>
                      <a:pt x="329" y="1229"/>
                    </a:lnTo>
                    <a:lnTo>
                      <a:pt x="281" y="1001"/>
                    </a:lnTo>
                    <a:lnTo>
                      <a:pt x="227" y="761"/>
                    </a:lnTo>
                    <a:lnTo>
                      <a:pt x="162" y="522"/>
                    </a:lnTo>
                    <a:lnTo>
                      <a:pt x="90" y="27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84" y="270"/>
                    </a:lnTo>
                    <a:lnTo>
                      <a:pt x="156" y="522"/>
                    </a:lnTo>
                    <a:lnTo>
                      <a:pt x="216" y="767"/>
                    </a:lnTo>
                    <a:lnTo>
                      <a:pt x="275" y="1001"/>
                    </a:lnTo>
                    <a:lnTo>
                      <a:pt x="317" y="1235"/>
                    </a:lnTo>
                    <a:lnTo>
                      <a:pt x="353" y="1463"/>
                    </a:lnTo>
                    <a:lnTo>
                      <a:pt x="383" y="1690"/>
                    </a:lnTo>
                    <a:lnTo>
                      <a:pt x="401" y="1924"/>
                    </a:lnTo>
                    <a:lnTo>
                      <a:pt x="413" y="2188"/>
                    </a:lnTo>
                    <a:lnTo>
                      <a:pt x="407" y="2458"/>
                    </a:lnTo>
                    <a:lnTo>
                      <a:pt x="395" y="2733"/>
                    </a:lnTo>
                    <a:lnTo>
                      <a:pt x="365" y="3021"/>
                    </a:lnTo>
                    <a:lnTo>
                      <a:pt x="329" y="3321"/>
                    </a:lnTo>
                    <a:lnTo>
                      <a:pt x="275" y="3639"/>
                    </a:lnTo>
                    <a:lnTo>
                      <a:pt x="204" y="3968"/>
                    </a:lnTo>
                    <a:lnTo>
                      <a:pt x="126" y="4316"/>
                    </a:lnTo>
                    <a:lnTo>
                      <a:pt x="138" y="4316"/>
                    </a:lnTo>
                    <a:lnTo>
                      <a:pt x="216" y="3968"/>
                    </a:lnTo>
                    <a:lnTo>
                      <a:pt x="287" y="3639"/>
                    </a:lnTo>
                    <a:lnTo>
                      <a:pt x="341" y="3321"/>
                    </a:lnTo>
                    <a:lnTo>
                      <a:pt x="377" y="3021"/>
                    </a:lnTo>
                    <a:lnTo>
                      <a:pt x="407" y="2733"/>
                    </a:lnTo>
                    <a:lnTo>
                      <a:pt x="419" y="2458"/>
                    </a:lnTo>
                    <a:lnTo>
                      <a:pt x="425" y="2188"/>
                    </a:lnTo>
                    <a:lnTo>
                      <a:pt x="413" y="1924"/>
                    </a:lnTo>
                    <a:lnTo>
                      <a:pt x="413" y="192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 dirty="0"/>
              </a:p>
            </p:txBody>
          </p:sp>
          <p:sp>
            <p:nvSpPr>
              <p:cNvPr id="26635" name="Freeform 11"/>
              <p:cNvSpPr>
                <a:spLocks/>
              </p:cNvSpPr>
              <p:nvPr userDrawn="1"/>
            </p:nvSpPr>
            <p:spPr bwMode="hidden">
              <a:xfrm>
                <a:off x="3946" y="0"/>
                <a:ext cx="558" cy="4316"/>
              </a:xfrm>
              <a:custGeom>
                <a:avLst/>
                <a:gdLst/>
                <a:ahLst/>
                <a:cxnLst>
                  <a:cxn ang="0">
                    <a:pos x="556" y="2020"/>
                  </a:cxn>
                  <a:cxn ang="0">
                    <a:pos x="538" y="1732"/>
                  </a:cxn>
                  <a:cxn ang="0">
                    <a:pos x="503" y="1445"/>
                  </a:cxn>
                  <a:cxn ang="0">
                    <a:pos x="455" y="1175"/>
                  </a:cxn>
                  <a:cxn ang="0">
                    <a:pos x="395" y="911"/>
                  </a:cxn>
                  <a:cxn ang="0">
                    <a:pos x="317" y="659"/>
                  </a:cxn>
                  <a:cxn ang="0">
                    <a:pos x="228" y="426"/>
                  </a:cxn>
                  <a:cxn ang="0">
                    <a:pos x="126" y="204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114" y="204"/>
                  </a:cxn>
                  <a:cxn ang="0">
                    <a:pos x="216" y="426"/>
                  </a:cxn>
                  <a:cxn ang="0">
                    <a:pos x="305" y="659"/>
                  </a:cxn>
                  <a:cxn ang="0">
                    <a:pos x="383" y="911"/>
                  </a:cxn>
                  <a:cxn ang="0">
                    <a:pos x="443" y="1175"/>
                  </a:cxn>
                  <a:cxn ang="0">
                    <a:pos x="491" y="1445"/>
                  </a:cxn>
                  <a:cxn ang="0">
                    <a:pos x="526" y="1732"/>
                  </a:cxn>
                  <a:cxn ang="0">
                    <a:pos x="544" y="2020"/>
                  </a:cxn>
                  <a:cxn ang="0">
                    <a:pos x="544" y="2326"/>
                  </a:cxn>
                  <a:cxn ang="0">
                    <a:pos x="532" y="2632"/>
                  </a:cxn>
                  <a:cxn ang="0">
                    <a:pos x="503" y="2931"/>
                  </a:cxn>
                  <a:cxn ang="0">
                    <a:pos x="455" y="3225"/>
                  </a:cxn>
                  <a:cxn ang="0">
                    <a:pos x="389" y="3513"/>
                  </a:cxn>
                  <a:cxn ang="0">
                    <a:pos x="311" y="3788"/>
                  </a:cxn>
                  <a:cxn ang="0">
                    <a:pos x="216" y="4058"/>
                  </a:cxn>
                  <a:cxn ang="0">
                    <a:pos x="102" y="4316"/>
                  </a:cxn>
                  <a:cxn ang="0">
                    <a:pos x="114" y="4316"/>
                  </a:cxn>
                  <a:cxn ang="0">
                    <a:pos x="228" y="4058"/>
                  </a:cxn>
                  <a:cxn ang="0">
                    <a:pos x="323" y="3788"/>
                  </a:cxn>
                  <a:cxn ang="0">
                    <a:pos x="401" y="3513"/>
                  </a:cxn>
                  <a:cxn ang="0">
                    <a:pos x="467" y="3225"/>
                  </a:cxn>
                  <a:cxn ang="0">
                    <a:pos x="515" y="2931"/>
                  </a:cxn>
                  <a:cxn ang="0">
                    <a:pos x="544" y="2632"/>
                  </a:cxn>
                  <a:cxn ang="0">
                    <a:pos x="556" y="2326"/>
                  </a:cxn>
                  <a:cxn ang="0">
                    <a:pos x="556" y="2020"/>
                  </a:cxn>
                  <a:cxn ang="0">
                    <a:pos x="556" y="2020"/>
                  </a:cxn>
                </a:cxnLst>
                <a:rect l="0" t="0" r="r" b="b"/>
                <a:pathLst>
                  <a:path w="556" h="4316">
                    <a:moveTo>
                      <a:pt x="556" y="2020"/>
                    </a:moveTo>
                    <a:lnTo>
                      <a:pt x="538" y="1732"/>
                    </a:lnTo>
                    <a:lnTo>
                      <a:pt x="503" y="1445"/>
                    </a:lnTo>
                    <a:lnTo>
                      <a:pt x="455" y="1175"/>
                    </a:lnTo>
                    <a:lnTo>
                      <a:pt x="395" y="911"/>
                    </a:lnTo>
                    <a:lnTo>
                      <a:pt x="317" y="659"/>
                    </a:lnTo>
                    <a:lnTo>
                      <a:pt x="228" y="426"/>
                    </a:lnTo>
                    <a:lnTo>
                      <a:pt x="126" y="204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14" y="204"/>
                    </a:lnTo>
                    <a:lnTo>
                      <a:pt x="216" y="426"/>
                    </a:lnTo>
                    <a:lnTo>
                      <a:pt x="305" y="659"/>
                    </a:lnTo>
                    <a:lnTo>
                      <a:pt x="383" y="911"/>
                    </a:lnTo>
                    <a:lnTo>
                      <a:pt x="443" y="1175"/>
                    </a:lnTo>
                    <a:lnTo>
                      <a:pt x="491" y="1445"/>
                    </a:lnTo>
                    <a:lnTo>
                      <a:pt x="526" y="1732"/>
                    </a:lnTo>
                    <a:lnTo>
                      <a:pt x="544" y="2020"/>
                    </a:lnTo>
                    <a:lnTo>
                      <a:pt x="544" y="2326"/>
                    </a:lnTo>
                    <a:lnTo>
                      <a:pt x="532" y="2632"/>
                    </a:lnTo>
                    <a:lnTo>
                      <a:pt x="503" y="2931"/>
                    </a:lnTo>
                    <a:lnTo>
                      <a:pt x="455" y="3225"/>
                    </a:lnTo>
                    <a:lnTo>
                      <a:pt x="389" y="3513"/>
                    </a:lnTo>
                    <a:lnTo>
                      <a:pt x="311" y="3788"/>
                    </a:lnTo>
                    <a:lnTo>
                      <a:pt x="216" y="4058"/>
                    </a:lnTo>
                    <a:lnTo>
                      <a:pt x="102" y="4316"/>
                    </a:lnTo>
                    <a:lnTo>
                      <a:pt x="114" y="4316"/>
                    </a:lnTo>
                    <a:lnTo>
                      <a:pt x="228" y="4058"/>
                    </a:lnTo>
                    <a:lnTo>
                      <a:pt x="323" y="3788"/>
                    </a:lnTo>
                    <a:lnTo>
                      <a:pt x="401" y="3513"/>
                    </a:lnTo>
                    <a:lnTo>
                      <a:pt x="467" y="3225"/>
                    </a:lnTo>
                    <a:lnTo>
                      <a:pt x="515" y="2931"/>
                    </a:lnTo>
                    <a:lnTo>
                      <a:pt x="544" y="2632"/>
                    </a:lnTo>
                    <a:lnTo>
                      <a:pt x="556" y="2326"/>
                    </a:lnTo>
                    <a:lnTo>
                      <a:pt x="556" y="2020"/>
                    </a:lnTo>
                    <a:lnTo>
                      <a:pt x="556" y="202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 dirty="0"/>
              </a:p>
            </p:txBody>
          </p:sp>
          <p:sp>
            <p:nvSpPr>
              <p:cNvPr id="26636" name="Freeform 12"/>
              <p:cNvSpPr>
                <a:spLocks/>
              </p:cNvSpPr>
              <p:nvPr userDrawn="1"/>
            </p:nvSpPr>
            <p:spPr bwMode="hidden">
              <a:xfrm>
                <a:off x="4246" y="0"/>
                <a:ext cx="690" cy="4316"/>
              </a:xfrm>
              <a:custGeom>
                <a:avLst/>
                <a:gdLst/>
                <a:ahLst/>
                <a:cxnLst>
                  <a:cxn ang="0">
                    <a:pos x="688" y="2086"/>
                  </a:cxn>
                  <a:cxn ang="0">
                    <a:pos x="670" y="1810"/>
                  </a:cxn>
                  <a:cxn ang="0">
                    <a:pos x="634" y="1541"/>
                  </a:cxn>
                  <a:cxn ang="0">
                    <a:pos x="574" y="1271"/>
                  </a:cxn>
                  <a:cxn ang="0">
                    <a:pos x="497" y="1007"/>
                  </a:cxn>
                  <a:cxn ang="0">
                    <a:pos x="401" y="749"/>
                  </a:cxn>
                  <a:cxn ang="0">
                    <a:pos x="293" y="492"/>
                  </a:cxn>
                  <a:cxn ang="0">
                    <a:pos x="162" y="24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150" y="240"/>
                  </a:cxn>
                  <a:cxn ang="0">
                    <a:pos x="281" y="492"/>
                  </a:cxn>
                  <a:cxn ang="0">
                    <a:pos x="389" y="749"/>
                  </a:cxn>
                  <a:cxn ang="0">
                    <a:pos x="485" y="1007"/>
                  </a:cxn>
                  <a:cxn ang="0">
                    <a:pos x="562" y="1271"/>
                  </a:cxn>
                  <a:cxn ang="0">
                    <a:pos x="622" y="1541"/>
                  </a:cxn>
                  <a:cxn ang="0">
                    <a:pos x="658" y="1810"/>
                  </a:cxn>
                  <a:cxn ang="0">
                    <a:pos x="676" y="2086"/>
                  </a:cxn>
                  <a:cxn ang="0">
                    <a:pos x="676" y="2368"/>
                  </a:cxn>
                  <a:cxn ang="0">
                    <a:pos x="658" y="2650"/>
                  </a:cxn>
                  <a:cxn ang="0">
                    <a:pos x="616" y="2931"/>
                  </a:cxn>
                  <a:cxn ang="0">
                    <a:pos x="556" y="3213"/>
                  </a:cxn>
                  <a:cxn ang="0">
                    <a:pos x="473" y="3495"/>
                  </a:cxn>
                  <a:cxn ang="0">
                    <a:pos x="371" y="3777"/>
                  </a:cxn>
                  <a:cxn ang="0">
                    <a:pos x="251" y="4046"/>
                  </a:cxn>
                  <a:cxn ang="0">
                    <a:pos x="114" y="4316"/>
                  </a:cxn>
                  <a:cxn ang="0">
                    <a:pos x="126" y="4316"/>
                  </a:cxn>
                  <a:cxn ang="0">
                    <a:pos x="263" y="4046"/>
                  </a:cxn>
                  <a:cxn ang="0">
                    <a:pos x="383" y="3777"/>
                  </a:cxn>
                  <a:cxn ang="0">
                    <a:pos x="485" y="3495"/>
                  </a:cxn>
                  <a:cxn ang="0">
                    <a:pos x="568" y="3219"/>
                  </a:cxn>
                  <a:cxn ang="0">
                    <a:pos x="628" y="2937"/>
                  </a:cxn>
                  <a:cxn ang="0">
                    <a:pos x="670" y="2656"/>
                  </a:cxn>
                  <a:cxn ang="0">
                    <a:pos x="688" y="2368"/>
                  </a:cxn>
                  <a:cxn ang="0">
                    <a:pos x="688" y="2086"/>
                  </a:cxn>
                  <a:cxn ang="0">
                    <a:pos x="688" y="2086"/>
                  </a:cxn>
                </a:cxnLst>
                <a:rect l="0" t="0" r="r" b="b"/>
                <a:pathLst>
                  <a:path w="688" h="4316">
                    <a:moveTo>
                      <a:pt x="688" y="2086"/>
                    </a:moveTo>
                    <a:lnTo>
                      <a:pt x="670" y="1810"/>
                    </a:lnTo>
                    <a:lnTo>
                      <a:pt x="634" y="1541"/>
                    </a:lnTo>
                    <a:lnTo>
                      <a:pt x="574" y="1271"/>
                    </a:lnTo>
                    <a:lnTo>
                      <a:pt x="497" y="1007"/>
                    </a:lnTo>
                    <a:lnTo>
                      <a:pt x="401" y="749"/>
                    </a:lnTo>
                    <a:lnTo>
                      <a:pt x="293" y="492"/>
                    </a:lnTo>
                    <a:lnTo>
                      <a:pt x="162" y="24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50" y="240"/>
                    </a:lnTo>
                    <a:lnTo>
                      <a:pt x="281" y="492"/>
                    </a:lnTo>
                    <a:lnTo>
                      <a:pt x="389" y="749"/>
                    </a:lnTo>
                    <a:lnTo>
                      <a:pt x="485" y="1007"/>
                    </a:lnTo>
                    <a:lnTo>
                      <a:pt x="562" y="1271"/>
                    </a:lnTo>
                    <a:lnTo>
                      <a:pt x="622" y="1541"/>
                    </a:lnTo>
                    <a:lnTo>
                      <a:pt x="658" y="1810"/>
                    </a:lnTo>
                    <a:lnTo>
                      <a:pt x="676" y="2086"/>
                    </a:lnTo>
                    <a:lnTo>
                      <a:pt x="676" y="2368"/>
                    </a:lnTo>
                    <a:lnTo>
                      <a:pt x="658" y="2650"/>
                    </a:lnTo>
                    <a:lnTo>
                      <a:pt x="616" y="2931"/>
                    </a:lnTo>
                    <a:lnTo>
                      <a:pt x="556" y="3213"/>
                    </a:lnTo>
                    <a:lnTo>
                      <a:pt x="473" y="3495"/>
                    </a:lnTo>
                    <a:lnTo>
                      <a:pt x="371" y="3777"/>
                    </a:lnTo>
                    <a:lnTo>
                      <a:pt x="251" y="4046"/>
                    </a:lnTo>
                    <a:lnTo>
                      <a:pt x="114" y="4316"/>
                    </a:lnTo>
                    <a:lnTo>
                      <a:pt x="126" y="4316"/>
                    </a:lnTo>
                    <a:lnTo>
                      <a:pt x="263" y="4046"/>
                    </a:lnTo>
                    <a:lnTo>
                      <a:pt x="383" y="3777"/>
                    </a:lnTo>
                    <a:lnTo>
                      <a:pt x="485" y="3495"/>
                    </a:lnTo>
                    <a:lnTo>
                      <a:pt x="568" y="3219"/>
                    </a:lnTo>
                    <a:lnTo>
                      <a:pt x="628" y="2937"/>
                    </a:lnTo>
                    <a:lnTo>
                      <a:pt x="670" y="2656"/>
                    </a:lnTo>
                    <a:lnTo>
                      <a:pt x="688" y="2368"/>
                    </a:lnTo>
                    <a:lnTo>
                      <a:pt x="688" y="2086"/>
                    </a:lnTo>
                    <a:lnTo>
                      <a:pt x="688" y="208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 dirty="0"/>
              </a:p>
            </p:txBody>
          </p:sp>
          <p:sp>
            <p:nvSpPr>
              <p:cNvPr id="26637" name="Freeform 13"/>
              <p:cNvSpPr>
                <a:spLocks/>
              </p:cNvSpPr>
              <p:nvPr userDrawn="1"/>
            </p:nvSpPr>
            <p:spPr bwMode="hidden">
              <a:xfrm>
                <a:off x="4522" y="0"/>
                <a:ext cx="864" cy="4316"/>
              </a:xfrm>
              <a:custGeom>
                <a:avLst/>
                <a:gdLst/>
                <a:ahLst/>
                <a:cxnLst>
                  <a:cxn ang="0">
                    <a:pos x="855" y="2128"/>
                  </a:cxn>
                  <a:cxn ang="0">
                    <a:pos x="831" y="1834"/>
                  </a:cxn>
                  <a:cxn ang="0">
                    <a:pos x="808" y="1684"/>
                  </a:cxn>
                  <a:cxn ang="0">
                    <a:pos x="784" y="1541"/>
                  </a:cxn>
                  <a:cxn ang="0">
                    <a:pos x="748" y="1397"/>
                  </a:cxn>
                  <a:cxn ang="0">
                    <a:pos x="712" y="1253"/>
                  </a:cxn>
                  <a:cxn ang="0">
                    <a:pos x="664" y="1115"/>
                  </a:cxn>
                  <a:cxn ang="0">
                    <a:pos x="610" y="977"/>
                  </a:cxn>
                  <a:cxn ang="0">
                    <a:pos x="491" y="719"/>
                  </a:cxn>
                  <a:cxn ang="0">
                    <a:pos x="353" y="468"/>
                  </a:cxn>
                  <a:cxn ang="0">
                    <a:pos x="192" y="228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180" y="228"/>
                  </a:cxn>
                  <a:cxn ang="0">
                    <a:pos x="341" y="468"/>
                  </a:cxn>
                  <a:cxn ang="0">
                    <a:pos x="479" y="719"/>
                  </a:cxn>
                  <a:cxn ang="0">
                    <a:pos x="598" y="983"/>
                  </a:cxn>
                  <a:cxn ang="0">
                    <a:pos x="652" y="1121"/>
                  </a:cxn>
                  <a:cxn ang="0">
                    <a:pos x="700" y="1259"/>
                  </a:cxn>
                  <a:cxn ang="0">
                    <a:pos x="736" y="1403"/>
                  </a:cxn>
                  <a:cxn ang="0">
                    <a:pos x="772" y="1547"/>
                  </a:cxn>
                  <a:cxn ang="0">
                    <a:pos x="802" y="1690"/>
                  </a:cxn>
                  <a:cxn ang="0">
                    <a:pos x="819" y="1834"/>
                  </a:cxn>
                  <a:cxn ang="0">
                    <a:pos x="837" y="1984"/>
                  </a:cxn>
                  <a:cxn ang="0">
                    <a:pos x="843" y="2128"/>
                  </a:cxn>
                  <a:cxn ang="0">
                    <a:pos x="849" y="2278"/>
                  </a:cxn>
                  <a:cxn ang="0">
                    <a:pos x="843" y="2428"/>
                  </a:cxn>
                  <a:cxn ang="0">
                    <a:pos x="831" y="2572"/>
                  </a:cxn>
                  <a:cxn ang="0">
                    <a:pos x="819" y="2721"/>
                  </a:cxn>
                  <a:cxn ang="0">
                    <a:pos x="796" y="2865"/>
                  </a:cxn>
                  <a:cxn ang="0">
                    <a:pos x="766" y="3015"/>
                  </a:cxn>
                  <a:cxn ang="0">
                    <a:pos x="724" y="3159"/>
                  </a:cxn>
                  <a:cxn ang="0">
                    <a:pos x="682" y="3303"/>
                  </a:cxn>
                  <a:cxn ang="0">
                    <a:pos x="586" y="3567"/>
                  </a:cxn>
                  <a:cxn ang="0">
                    <a:pos x="473" y="3824"/>
                  </a:cxn>
                  <a:cxn ang="0">
                    <a:pos x="335" y="4076"/>
                  </a:cxn>
                  <a:cxn ang="0">
                    <a:pos x="180" y="4316"/>
                  </a:cxn>
                  <a:cxn ang="0">
                    <a:pos x="192" y="4316"/>
                  </a:cxn>
                  <a:cxn ang="0">
                    <a:pos x="347" y="4076"/>
                  </a:cxn>
                  <a:cxn ang="0">
                    <a:pos x="485" y="3824"/>
                  </a:cxn>
                  <a:cxn ang="0">
                    <a:pos x="598" y="3573"/>
                  </a:cxn>
                  <a:cxn ang="0">
                    <a:pos x="694" y="3309"/>
                  </a:cxn>
                  <a:cxn ang="0">
                    <a:pos x="736" y="3165"/>
                  </a:cxn>
                  <a:cxn ang="0">
                    <a:pos x="778" y="3021"/>
                  </a:cxn>
                  <a:cxn ang="0">
                    <a:pos x="808" y="2871"/>
                  </a:cxn>
                  <a:cxn ang="0">
                    <a:pos x="831" y="2727"/>
                  </a:cxn>
                  <a:cxn ang="0">
                    <a:pos x="843" y="2578"/>
                  </a:cxn>
                  <a:cxn ang="0">
                    <a:pos x="855" y="2428"/>
                  </a:cxn>
                  <a:cxn ang="0">
                    <a:pos x="861" y="2278"/>
                  </a:cxn>
                  <a:cxn ang="0">
                    <a:pos x="855" y="2128"/>
                  </a:cxn>
                  <a:cxn ang="0">
                    <a:pos x="855" y="2128"/>
                  </a:cxn>
                </a:cxnLst>
                <a:rect l="0" t="0" r="r" b="b"/>
                <a:pathLst>
                  <a:path w="861" h="4316">
                    <a:moveTo>
                      <a:pt x="855" y="2128"/>
                    </a:moveTo>
                    <a:lnTo>
                      <a:pt x="831" y="1834"/>
                    </a:lnTo>
                    <a:lnTo>
                      <a:pt x="808" y="1684"/>
                    </a:lnTo>
                    <a:lnTo>
                      <a:pt x="784" y="1541"/>
                    </a:lnTo>
                    <a:lnTo>
                      <a:pt x="748" y="1397"/>
                    </a:lnTo>
                    <a:lnTo>
                      <a:pt x="712" y="1253"/>
                    </a:lnTo>
                    <a:lnTo>
                      <a:pt x="664" y="1115"/>
                    </a:lnTo>
                    <a:lnTo>
                      <a:pt x="610" y="977"/>
                    </a:lnTo>
                    <a:lnTo>
                      <a:pt x="491" y="719"/>
                    </a:lnTo>
                    <a:lnTo>
                      <a:pt x="353" y="468"/>
                    </a:lnTo>
                    <a:lnTo>
                      <a:pt x="192" y="228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80" y="228"/>
                    </a:lnTo>
                    <a:lnTo>
                      <a:pt x="341" y="468"/>
                    </a:lnTo>
                    <a:lnTo>
                      <a:pt x="479" y="719"/>
                    </a:lnTo>
                    <a:lnTo>
                      <a:pt x="598" y="983"/>
                    </a:lnTo>
                    <a:lnTo>
                      <a:pt x="652" y="1121"/>
                    </a:lnTo>
                    <a:lnTo>
                      <a:pt x="700" y="1259"/>
                    </a:lnTo>
                    <a:lnTo>
                      <a:pt x="736" y="1403"/>
                    </a:lnTo>
                    <a:lnTo>
                      <a:pt x="772" y="1547"/>
                    </a:lnTo>
                    <a:lnTo>
                      <a:pt x="802" y="1690"/>
                    </a:lnTo>
                    <a:lnTo>
                      <a:pt x="819" y="1834"/>
                    </a:lnTo>
                    <a:lnTo>
                      <a:pt x="837" y="1984"/>
                    </a:lnTo>
                    <a:lnTo>
                      <a:pt x="843" y="2128"/>
                    </a:lnTo>
                    <a:lnTo>
                      <a:pt x="849" y="2278"/>
                    </a:lnTo>
                    <a:lnTo>
                      <a:pt x="843" y="2428"/>
                    </a:lnTo>
                    <a:lnTo>
                      <a:pt x="831" y="2572"/>
                    </a:lnTo>
                    <a:lnTo>
                      <a:pt x="819" y="2721"/>
                    </a:lnTo>
                    <a:lnTo>
                      <a:pt x="796" y="2865"/>
                    </a:lnTo>
                    <a:lnTo>
                      <a:pt x="766" y="3015"/>
                    </a:lnTo>
                    <a:lnTo>
                      <a:pt x="724" y="3159"/>
                    </a:lnTo>
                    <a:lnTo>
                      <a:pt x="682" y="3303"/>
                    </a:lnTo>
                    <a:lnTo>
                      <a:pt x="586" y="3567"/>
                    </a:lnTo>
                    <a:lnTo>
                      <a:pt x="473" y="3824"/>
                    </a:lnTo>
                    <a:lnTo>
                      <a:pt x="335" y="4076"/>
                    </a:lnTo>
                    <a:lnTo>
                      <a:pt x="180" y="4316"/>
                    </a:lnTo>
                    <a:lnTo>
                      <a:pt x="192" y="4316"/>
                    </a:lnTo>
                    <a:lnTo>
                      <a:pt x="347" y="4076"/>
                    </a:lnTo>
                    <a:lnTo>
                      <a:pt x="485" y="3824"/>
                    </a:lnTo>
                    <a:lnTo>
                      <a:pt x="598" y="3573"/>
                    </a:lnTo>
                    <a:lnTo>
                      <a:pt x="694" y="3309"/>
                    </a:lnTo>
                    <a:lnTo>
                      <a:pt x="736" y="3165"/>
                    </a:lnTo>
                    <a:lnTo>
                      <a:pt x="778" y="3021"/>
                    </a:lnTo>
                    <a:lnTo>
                      <a:pt x="808" y="2871"/>
                    </a:lnTo>
                    <a:lnTo>
                      <a:pt x="831" y="2727"/>
                    </a:lnTo>
                    <a:lnTo>
                      <a:pt x="843" y="2578"/>
                    </a:lnTo>
                    <a:lnTo>
                      <a:pt x="855" y="2428"/>
                    </a:lnTo>
                    <a:lnTo>
                      <a:pt x="861" y="2278"/>
                    </a:lnTo>
                    <a:lnTo>
                      <a:pt x="855" y="2128"/>
                    </a:lnTo>
                    <a:lnTo>
                      <a:pt x="855" y="212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 dirty="0"/>
              </a:p>
            </p:txBody>
          </p:sp>
          <p:sp>
            <p:nvSpPr>
              <p:cNvPr id="26638" name="Freeform 14"/>
              <p:cNvSpPr>
                <a:spLocks/>
              </p:cNvSpPr>
              <p:nvPr userDrawn="1"/>
            </p:nvSpPr>
            <p:spPr bwMode="hidden">
              <a:xfrm>
                <a:off x="2399" y="0"/>
                <a:ext cx="150" cy="4316"/>
              </a:xfrm>
              <a:custGeom>
                <a:avLst/>
                <a:gdLst/>
                <a:ahLst/>
                <a:cxnLst>
                  <a:cxn ang="0">
                    <a:pos x="18" y="1942"/>
                  </a:cxn>
                  <a:cxn ang="0">
                    <a:pos x="30" y="1630"/>
                  </a:cxn>
                  <a:cxn ang="0">
                    <a:pos x="42" y="1331"/>
                  </a:cxn>
                  <a:cxn ang="0">
                    <a:pos x="59" y="1055"/>
                  </a:cxn>
                  <a:cxn ang="0">
                    <a:pos x="77" y="791"/>
                  </a:cxn>
                  <a:cxn ang="0">
                    <a:pos x="83" y="671"/>
                  </a:cxn>
                  <a:cxn ang="0">
                    <a:pos x="95" y="557"/>
                  </a:cxn>
                  <a:cxn ang="0">
                    <a:pos x="107" y="444"/>
                  </a:cxn>
                  <a:cxn ang="0">
                    <a:pos x="113" y="342"/>
                  </a:cxn>
                  <a:cxn ang="0">
                    <a:pos x="125" y="246"/>
                  </a:cxn>
                  <a:cxn ang="0">
                    <a:pos x="131" y="156"/>
                  </a:cxn>
                  <a:cxn ang="0">
                    <a:pos x="143" y="72"/>
                  </a:cxn>
                  <a:cxn ang="0">
                    <a:pos x="149" y="0"/>
                  </a:cxn>
                  <a:cxn ang="0">
                    <a:pos x="137" y="0"/>
                  </a:cxn>
                  <a:cxn ang="0">
                    <a:pos x="131" y="72"/>
                  </a:cxn>
                  <a:cxn ang="0">
                    <a:pos x="119" y="156"/>
                  </a:cxn>
                  <a:cxn ang="0">
                    <a:pos x="113" y="246"/>
                  </a:cxn>
                  <a:cxn ang="0">
                    <a:pos x="101" y="342"/>
                  </a:cxn>
                  <a:cxn ang="0">
                    <a:pos x="95" y="444"/>
                  </a:cxn>
                  <a:cxn ang="0">
                    <a:pos x="83" y="557"/>
                  </a:cxn>
                  <a:cxn ang="0">
                    <a:pos x="71" y="671"/>
                  </a:cxn>
                  <a:cxn ang="0">
                    <a:pos x="65" y="791"/>
                  </a:cxn>
                  <a:cxn ang="0">
                    <a:pos x="48" y="1055"/>
                  </a:cxn>
                  <a:cxn ang="0">
                    <a:pos x="30" y="1331"/>
                  </a:cxn>
                  <a:cxn ang="0">
                    <a:pos x="18" y="1630"/>
                  </a:cxn>
                  <a:cxn ang="0">
                    <a:pos x="6" y="1942"/>
                  </a:cxn>
                  <a:cxn ang="0">
                    <a:pos x="0" y="2278"/>
                  </a:cxn>
                  <a:cxn ang="0">
                    <a:pos x="6" y="2602"/>
                  </a:cxn>
                  <a:cxn ang="0">
                    <a:pos x="12" y="2919"/>
                  </a:cxn>
                  <a:cxn ang="0">
                    <a:pos x="24" y="3219"/>
                  </a:cxn>
                  <a:cxn ang="0">
                    <a:pos x="36" y="3513"/>
                  </a:cxn>
                  <a:cxn ang="0">
                    <a:pos x="59" y="3794"/>
                  </a:cxn>
                  <a:cxn ang="0">
                    <a:pos x="89" y="4058"/>
                  </a:cxn>
                  <a:cxn ang="0">
                    <a:pos x="125" y="4316"/>
                  </a:cxn>
                  <a:cxn ang="0">
                    <a:pos x="137" y="4316"/>
                  </a:cxn>
                  <a:cxn ang="0">
                    <a:pos x="101" y="4058"/>
                  </a:cxn>
                  <a:cxn ang="0">
                    <a:pos x="71" y="3794"/>
                  </a:cxn>
                  <a:cxn ang="0">
                    <a:pos x="48" y="3513"/>
                  </a:cxn>
                  <a:cxn ang="0">
                    <a:pos x="36" y="3225"/>
                  </a:cxn>
                  <a:cxn ang="0">
                    <a:pos x="24" y="2919"/>
                  </a:cxn>
                  <a:cxn ang="0">
                    <a:pos x="18" y="2608"/>
                  </a:cxn>
                  <a:cxn ang="0">
                    <a:pos x="12" y="2278"/>
                  </a:cxn>
                  <a:cxn ang="0">
                    <a:pos x="18" y="1942"/>
                  </a:cxn>
                  <a:cxn ang="0">
                    <a:pos x="18" y="1942"/>
                  </a:cxn>
                </a:cxnLst>
                <a:rect l="0" t="0" r="r" b="b"/>
                <a:pathLst>
                  <a:path w="149" h="4316">
                    <a:moveTo>
                      <a:pt x="18" y="1942"/>
                    </a:moveTo>
                    <a:lnTo>
                      <a:pt x="30" y="1630"/>
                    </a:lnTo>
                    <a:lnTo>
                      <a:pt x="42" y="1331"/>
                    </a:lnTo>
                    <a:lnTo>
                      <a:pt x="59" y="1055"/>
                    </a:lnTo>
                    <a:lnTo>
                      <a:pt x="77" y="791"/>
                    </a:lnTo>
                    <a:lnTo>
                      <a:pt x="83" y="671"/>
                    </a:lnTo>
                    <a:lnTo>
                      <a:pt x="95" y="557"/>
                    </a:lnTo>
                    <a:lnTo>
                      <a:pt x="107" y="444"/>
                    </a:lnTo>
                    <a:lnTo>
                      <a:pt x="113" y="342"/>
                    </a:lnTo>
                    <a:lnTo>
                      <a:pt x="125" y="246"/>
                    </a:lnTo>
                    <a:lnTo>
                      <a:pt x="131" y="156"/>
                    </a:lnTo>
                    <a:lnTo>
                      <a:pt x="143" y="72"/>
                    </a:lnTo>
                    <a:lnTo>
                      <a:pt x="149" y="0"/>
                    </a:lnTo>
                    <a:lnTo>
                      <a:pt x="137" y="0"/>
                    </a:lnTo>
                    <a:lnTo>
                      <a:pt x="131" y="72"/>
                    </a:lnTo>
                    <a:lnTo>
                      <a:pt x="119" y="156"/>
                    </a:lnTo>
                    <a:lnTo>
                      <a:pt x="113" y="246"/>
                    </a:lnTo>
                    <a:lnTo>
                      <a:pt x="101" y="342"/>
                    </a:lnTo>
                    <a:lnTo>
                      <a:pt x="95" y="444"/>
                    </a:lnTo>
                    <a:lnTo>
                      <a:pt x="83" y="557"/>
                    </a:lnTo>
                    <a:lnTo>
                      <a:pt x="71" y="671"/>
                    </a:lnTo>
                    <a:lnTo>
                      <a:pt x="65" y="791"/>
                    </a:lnTo>
                    <a:lnTo>
                      <a:pt x="48" y="1055"/>
                    </a:lnTo>
                    <a:lnTo>
                      <a:pt x="30" y="1331"/>
                    </a:lnTo>
                    <a:lnTo>
                      <a:pt x="18" y="1630"/>
                    </a:lnTo>
                    <a:lnTo>
                      <a:pt x="6" y="1942"/>
                    </a:lnTo>
                    <a:lnTo>
                      <a:pt x="0" y="2278"/>
                    </a:lnTo>
                    <a:lnTo>
                      <a:pt x="6" y="2602"/>
                    </a:lnTo>
                    <a:lnTo>
                      <a:pt x="12" y="2919"/>
                    </a:lnTo>
                    <a:lnTo>
                      <a:pt x="24" y="3219"/>
                    </a:lnTo>
                    <a:lnTo>
                      <a:pt x="36" y="3513"/>
                    </a:lnTo>
                    <a:lnTo>
                      <a:pt x="59" y="3794"/>
                    </a:lnTo>
                    <a:lnTo>
                      <a:pt x="89" y="4058"/>
                    </a:lnTo>
                    <a:lnTo>
                      <a:pt x="125" y="4316"/>
                    </a:lnTo>
                    <a:lnTo>
                      <a:pt x="137" y="4316"/>
                    </a:lnTo>
                    <a:lnTo>
                      <a:pt x="101" y="4058"/>
                    </a:lnTo>
                    <a:lnTo>
                      <a:pt x="71" y="3794"/>
                    </a:lnTo>
                    <a:lnTo>
                      <a:pt x="48" y="3513"/>
                    </a:lnTo>
                    <a:lnTo>
                      <a:pt x="36" y="3225"/>
                    </a:lnTo>
                    <a:lnTo>
                      <a:pt x="24" y="2919"/>
                    </a:lnTo>
                    <a:lnTo>
                      <a:pt x="18" y="2608"/>
                    </a:lnTo>
                    <a:lnTo>
                      <a:pt x="12" y="2278"/>
                    </a:lnTo>
                    <a:lnTo>
                      <a:pt x="18" y="1942"/>
                    </a:lnTo>
                    <a:lnTo>
                      <a:pt x="18" y="194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 dirty="0"/>
              </a:p>
            </p:txBody>
          </p:sp>
          <p:sp>
            <p:nvSpPr>
              <p:cNvPr id="26639" name="Freeform 15"/>
              <p:cNvSpPr>
                <a:spLocks/>
              </p:cNvSpPr>
              <p:nvPr userDrawn="1"/>
            </p:nvSpPr>
            <p:spPr bwMode="hidden">
              <a:xfrm>
                <a:off x="1967" y="0"/>
                <a:ext cx="300" cy="4316"/>
              </a:xfrm>
              <a:custGeom>
                <a:avLst/>
                <a:gdLst/>
                <a:ahLst/>
                <a:cxnLst>
                  <a:cxn ang="0">
                    <a:pos x="18" y="2062"/>
                  </a:cxn>
                  <a:cxn ang="0">
                    <a:pos x="30" y="1750"/>
                  </a:cxn>
                  <a:cxn ang="0">
                    <a:pos x="54" y="1451"/>
                  </a:cxn>
                  <a:cxn ang="0">
                    <a:pos x="84" y="1169"/>
                  </a:cxn>
                  <a:cxn ang="0">
                    <a:pos x="126" y="899"/>
                  </a:cxn>
                  <a:cxn ang="0">
                    <a:pos x="162" y="641"/>
                  </a:cxn>
                  <a:cxn ang="0">
                    <a:pos x="209" y="408"/>
                  </a:cxn>
                  <a:cxn ang="0">
                    <a:pos x="251" y="192"/>
                  </a:cxn>
                  <a:cxn ang="0">
                    <a:pos x="299" y="0"/>
                  </a:cxn>
                  <a:cxn ang="0">
                    <a:pos x="287" y="0"/>
                  </a:cxn>
                  <a:cxn ang="0">
                    <a:pos x="239" y="192"/>
                  </a:cxn>
                  <a:cxn ang="0">
                    <a:pos x="198" y="408"/>
                  </a:cxn>
                  <a:cxn ang="0">
                    <a:pos x="156" y="641"/>
                  </a:cxn>
                  <a:cxn ang="0">
                    <a:pos x="114" y="899"/>
                  </a:cxn>
                  <a:cxn ang="0">
                    <a:pos x="78" y="1169"/>
                  </a:cxn>
                  <a:cxn ang="0">
                    <a:pos x="48" y="1451"/>
                  </a:cxn>
                  <a:cxn ang="0">
                    <a:pos x="24" y="1750"/>
                  </a:cxn>
                  <a:cxn ang="0">
                    <a:pos x="6" y="2062"/>
                  </a:cxn>
                  <a:cxn ang="0">
                    <a:pos x="0" y="2374"/>
                  </a:cxn>
                  <a:cxn ang="0">
                    <a:pos x="12" y="2674"/>
                  </a:cxn>
                  <a:cxn ang="0">
                    <a:pos x="30" y="2973"/>
                  </a:cxn>
                  <a:cxn ang="0">
                    <a:pos x="54" y="3255"/>
                  </a:cxn>
                  <a:cxn ang="0">
                    <a:pos x="96" y="3537"/>
                  </a:cxn>
                  <a:cxn ang="0">
                    <a:pos x="144" y="3806"/>
                  </a:cxn>
                  <a:cxn ang="0">
                    <a:pos x="203" y="4064"/>
                  </a:cxn>
                  <a:cxn ang="0">
                    <a:pos x="275" y="4316"/>
                  </a:cxn>
                  <a:cxn ang="0">
                    <a:pos x="287" y="4316"/>
                  </a:cxn>
                  <a:cxn ang="0">
                    <a:pos x="215" y="4064"/>
                  </a:cxn>
                  <a:cxn ang="0">
                    <a:pos x="156" y="3806"/>
                  </a:cxn>
                  <a:cxn ang="0">
                    <a:pos x="108" y="3537"/>
                  </a:cxn>
                  <a:cxn ang="0">
                    <a:pos x="66" y="3261"/>
                  </a:cxn>
                  <a:cxn ang="0">
                    <a:pos x="42" y="2973"/>
                  </a:cxn>
                  <a:cxn ang="0">
                    <a:pos x="24" y="2680"/>
                  </a:cxn>
                  <a:cxn ang="0">
                    <a:pos x="12" y="2374"/>
                  </a:cxn>
                  <a:cxn ang="0">
                    <a:pos x="18" y="2062"/>
                  </a:cxn>
                  <a:cxn ang="0">
                    <a:pos x="18" y="2062"/>
                  </a:cxn>
                </a:cxnLst>
                <a:rect l="0" t="0" r="r" b="b"/>
                <a:pathLst>
                  <a:path w="299" h="4316">
                    <a:moveTo>
                      <a:pt x="18" y="2062"/>
                    </a:moveTo>
                    <a:lnTo>
                      <a:pt x="30" y="1750"/>
                    </a:lnTo>
                    <a:lnTo>
                      <a:pt x="54" y="1451"/>
                    </a:lnTo>
                    <a:lnTo>
                      <a:pt x="84" y="1169"/>
                    </a:lnTo>
                    <a:lnTo>
                      <a:pt x="126" y="899"/>
                    </a:lnTo>
                    <a:lnTo>
                      <a:pt x="162" y="641"/>
                    </a:lnTo>
                    <a:lnTo>
                      <a:pt x="209" y="408"/>
                    </a:lnTo>
                    <a:lnTo>
                      <a:pt x="251" y="192"/>
                    </a:lnTo>
                    <a:lnTo>
                      <a:pt x="299" y="0"/>
                    </a:lnTo>
                    <a:lnTo>
                      <a:pt x="287" y="0"/>
                    </a:lnTo>
                    <a:lnTo>
                      <a:pt x="239" y="192"/>
                    </a:lnTo>
                    <a:lnTo>
                      <a:pt x="198" y="408"/>
                    </a:lnTo>
                    <a:lnTo>
                      <a:pt x="156" y="641"/>
                    </a:lnTo>
                    <a:lnTo>
                      <a:pt x="114" y="899"/>
                    </a:lnTo>
                    <a:lnTo>
                      <a:pt x="78" y="1169"/>
                    </a:lnTo>
                    <a:lnTo>
                      <a:pt x="48" y="1451"/>
                    </a:lnTo>
                    <a:lnTo>
                      <a:pt x="24" y="1750"/>
                    </a:lnTo>
                    <a:lnTo>
                      <a:pt x="6" y="2062"/>
                    </a:lnTo>
                    <a:lnTo>
                      <a:pt x="0" y="2374"/>
                    </a:lnTo>
                    <a:lnTo>
                      <a:pt x="12" y="2674"/>
                    </a:lnTo>
                    <a:lnTo>
                      <a:pt x="30" y="2973"/>
                    </a:lnTo>
                    <a:lnTo>
                      <a:pt x="54" y="3255"/>
                    </a:lnTo>
                    <a:lnTo>
                      <a:pt x="96" y="3537"/>
                    </a:lnTo>
                    <a:lnTo>
                      <a:pt x="144" y="3806"/>
                    </a:lnTo>
                    <a:lnTo>
                      <a:pt x="203" y="4064"/>
                    </a:lnTo>
                    <a:lnTo>
                      <a:pt x="275" y="4316"/>
                    </a:lnTo>
                    <a:lnTo>
                      <a:pt x="287" y="4316"/>
                    </a:lnTo>
                    <a:lnTo>
                      <a:pt x="215" y="4064"/>
                    </a:lnTo>
                    <a:lnTo>
                      <a:pt x="156" y="3806"/>
                    </a:lnTo>
                    <a:lnTo>
                      <a:pt x="108" y="3537"/>
                    </a:lnTo>
                    <a:lnTo>
                      <a:pt x="66" y="3261"/>
                    </a:lnTo>
                    <a:lnTo>
                      <a:pt x="42" y="2973"/>
                    </a:lnTo>
                    <a:lnTo>
                      <a:pt x="24" y="2680"/>
                    </a:lnTo>
                    <a:lnTo>
                      <a:pt x="12" y="2374"/>
                    </a:lnTo>
                    <a:lnTo>
                      <a:pt x="18" y="2062"/>
                    </a:lnTo>
                    <a:lnTo>
                      <a:pt x="18" y="206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 dirty="0"/>
              </a:p>
            </p:txBody>
          </p:sp>
          <p:sp>
            <p:nvSpPr>
              <p:cNvPr id="26640" name="Freeform 16"/>
              <p:cNvSpPr>
                <a:spLocks/>
              </p:cNvSpPr>
              <p:nvPr userDrawn="1"/>
            </p:nvSpPr>
            <p:spPr bwMode="hidden">
              <a:xfrm>
                <a:off x="1566" y="0"/>
                <a:ext cx="425" cy="4316"/>
              </a:xfrm>
              <a:custGeom>
                <a:avLst/>
                <a:gdLst/>
                <a:ahLst/>
                <a:cxnLst>
                  <a:cxn ang="0">
                    <a:pos x="424" y="0"/>
                  </a:cxn>
                  <a:cxn ang="0">
                    <a:pos x="412" y="0"/>
                  </a:cxn>
                  <a:cxn ang="0">
                    <a:pos x="316" y="222"/>
                  </a:cxn>
                  <a:cxn ang="0">
                    <a:pos x="239" y="462"/>
                  </a:cxn>
                  <a:cxn ang="0">
                    <a:pos x="167" y="707"/>
                  </a:cxn>
                  <a:cxn ang="0">
                    <a:pos x="107" y="971"/>
                  </a:cxn>
                  <a:cxn ang="0">
                    <a:pos x="65" y="1247"/>
                  </a:cxn>
                  <a:cxn ang="0">
                    <a:pos x="29" y="1529"/>
                  </a:cxn>
                  <a:cxn ang="0">
                    <a:pos x="6" y="1822"/>
                  </a:cxn>
                  <a:cxn ang="0">
                    <a:pos x="0" y="2122"/>
                  </a:cxn>
                  <a:cxn ang="0">
                    <a:pos x="6" y="2404"/>
                  </a:cxn>
                  <a:cxn ang="0">
                    <a:pos x="24" y="2686"/>
                  </a:cxn>
                  <a:cxn ang="0">
                    <a:pos x="47" y="2961"/>
                  </a:cxn>
                  <a:cxn ang="0">
                    <a:pos x="89" y="3243"/>
                  </a:cxn>
                  <a:cxn ang="0">
                    <a:pos x="137" y="3519"/>
                  </a:cxn>
                  <a:cxn ang="0">
                    <a:pos x="197" y="3788"/>
                  </a:cxn>
                  <a:cxn ang="0">
                    <a:pos x="269" y="4058"/>
                  </a:cxn>
                  <a:cxn ang="0">
                    <a:pos x="346" y="4316"/>
                  </a:cxn>
                  <a:cxn ang="0">
                    <a:pos x="358" y="4316"/>
                  </a:cxn>
                  <a:cxn ang="0">
                    <a:pos x="281" y="4058"/>
                  </a:cxn>
                  <a:cxn ang="0">
                    <a:pos x="209" y="3788"/>
                  </a:cxn>
                  <a:cxn ang="0">
                    <a:pos x="149" y="3519"/>
                  </a:cxn>
                  <a:cxn ang="0">
                    <a:pos x="101" y="3243"/>
                  </a:cxn>
                  <a:cxn ang="0">
                    <a:pos x="59" y="2961"/>
                  </a:cxn>
                  <a:cxn ang="0">
                    <a:pos x="35" y="2686"/>
                  </a:cxn>
                  <a:cxn ang="0">
                    <a:pos x="18" y="2404"/>
                  </a:cxn>
                  <a:cxn ang="0">
                    <a:pos x="12" y="2122"/>
                  </a:cxn>
                  <a:cxn ang="0">
                    <a:pos x="18" y="1822"/>
                  </a:cxn>
                  <a:cxn ang="0">
                    <a:pos x="41" y="1529"/>
                  </a:cxn>
                  <a:cxn ang="0">
                    <a:pos x="71" y="1247"/>
                  </a:cxn>
                  <a:cxn ang="0">
                    <a:pos x="119" y="971"/>
                  </a:cxn>
                  <a:cxn ang="0">
                    <a:pos x="179" y="707"/>
                  </a:cxn>
                  <a:cxn ang="0">
                    <a:pos x="245" y="462"/>
                  </a:cxn>
                  <a:cxn ang="0">
                    <a:pos x="328" y="222"/>
                  </a:cxn>
                  <a:cxn ang="0">
                    <a:pos x="424" y="0"/>
                  </a:cxn>
                  <a:cxn ang="0">
                    <a:pos x="424" y="0"/>
                  </a:cxn>
                </a:cxnLst>
                <a:rect l="0" t="0" r="r" b="b"/>
                <a:pathLst>
                  <a:path w="424" h="4316">
                    <a:moveTo>
                      <a:pt x="424" y="0"/>
                    </a:moveTo>
                    <a:lnTo>
                      <a:pt x="412" y="0"/>
                    </a:lnTo>
                    <a:lnTo>
                      <a:pt x="316" y="222"/>
                    </a:lnTo>
                    <a:lnTo>
                      <a:pt x="239" y="462"/>
                    </a:lnTo>
                    <a:lnTo>
                      <a:pt x="167" y="707"/>
                    </a:lnTo>
                    <a:lnTo>
                      <a:pt x="107" y="971"/>
                    </a:lnTo>
                    <a:lnTo>
                      <a:pt x="65" y="1247"/>
                    </a:lnTo>
                    <a:lnTo>
                      <a:pt x="29" y="1529"/>
                    </a:lnTo>
                    <a:lnTo>
                      <a:pt x="6" y="1822"/>
                    </a:lnTo>
                    <a:lnTo>
                      <a:pt x="0" y="2122"/>
                    </a:lnTo>
                    <a:lnTo>
                      <a:pt x="6" y="2404"/>
                    </a:lnTo>
                    <a:lnTo>
                      <a:pt x="24" y="2686"/>
                    </a:lnTo>
                    <a:lnTo>
                      <a:pt x="47" y="2961"/>
                    </a:lnTo>
                    <a:lnTo>
                      <a:pt x="89" y="3243"/>
                    </a:lnTo>
                    <a:lnTo>
                      <a:pt x="137" y="3519"/>
                    </a:lnTo>
                    <a:lnTo>
                      <a:pt x="197" y="3788"/>
                    </a:lnTo>
                    <a:lnTo>
                      <a:pt x="269" y="4058"/>
                    </a:lnTo>
                    <a:lnTo>
                      <a:pt x="346" y="4316"/>
                    </a:lnTo>
                    <a:lnTo>
                      <a:pt x="358" y="4316"/>
                    </a:lnTo>
                    <a:lnTo>
                      <a:pt x="281" y="4058"/>
                    </a:lnTo>
                    <a:lnTo>
                      <a:pt x="209" y="3788"/>
                    </a:lnTo>
                    <a:lnTo>
                      <a:pt x="149" y="3519"/>
                    </a:lnTo>
                    <a:lnTo>
                      <a:pt x="101" y="3243"/>
                    </a:lnTo>
                    <a:lnTo>
                      <a:pt x="59" y="2961"/>
                    </a:lnTo>
                    <a:lnTo>
                      <a:pt x="35" y="2686"/>
                    </a:lnTo>
                    <a:lnTo>
                      <a:pt x="18" y="2404"/>
                    </a:lnTo>
                    <a:lnTo>
                      <a:pt x="12" y="2122"/>
                    </a:lnTo>
                    <a:lnTo>
                      <a:pt x="18" y="1822"/>
                    </a:lnTo>
                    <a:lnTo>
                      <a:pt x="41" y="1529"/>
                    </a:lnTo>
                    <a:lnTo>
                      <a:pt x="71" y="1247"/>
                    </a:lnTo>
                    <a:lnTo>
                      <a:pt x="119" y="971"/>
                    </a:lnTo>
                    <a:lnTo>
                      <a:pt x="179" y="707"/>
                    </a:lnTo>
                    <a:lnTo>
                      <a:pt x="245" y="462"/>
                    </a:lnTo>
                    <a:lnTo>
                      <a:pt x="328" y="222"/>
                    </a:lnTo>
                    <a:lnTo>
                      <a:pt x="424" y="0"/>
                    </a:lnTo>
                    <a:lnTo>
                      <a:pt x="4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 dirty="0"/>
              </a:p>
            </p:txBody>
          </p:sp>
          <p:sp>
            <p:nvSpPr>
              <p:cNvPr id="26641" name="Freeform 17"/>
              <p:cNvSpPr>
                <a:spLocks/>
              </p:cNvSpPr>
              <p:nvPr userDrawn="1"/>
            </p:nvSpPr>
            <p:spPr bwMode="hidden">
              <a:xfrm>
                <a:off x="1128" y="0"/>
                <a:ext cx="575" cy="4316"/>
              </a:xfrm>
              <a:custGeom>
                <a:avLst/>
                <a:gdLst/>
                <a:ahLst/>
                <a:cxnLst>
                  <a:cxn ang="0">
                    <a:pos x="12" y="2146"/>
                  </a:cxn>
                  <a:cxn ang="0">
                    <a:pos x="24" y="1846"/>
                  </a:cxn>
                  <a:cxn ang="0">
                    <a:pos x="54" y="1559"/>
                  </a:cxn>
                  <a:cxn ang="0">
                    <a:pos x="96" y="1277"/>
                  </a:cxn>
                  <a:cxn ang="0">
                    <a:pos x="162" y="1001"/>
                  </a:cxn>
                  <a:cxn ang="0">
                    <a:pos x="239" y="731"/>
                  </a:cxn>
                  <a:cxn ang="0">
                    <a:pos x="335" y="480"/>
                  </a:cxn>
                  <a:cxn ang="0">
                    <a:pos x="449" y="234"/>
                  </a:cxn>
                  <a:cxn ang="0">
                    <a:pos x="574" y="0"/>
                  </a:cxn>
                  <a:cxn ang="0">
                    <a:pos x="562" y="0"/>
                  </a:cxn>
                  <a:cxn ang="0">
                    <a:pos x="437" y="234"/>
                  </a:cxn>
                  <a:cxn ang="0">
                    <a:pos x="323" y="480"/>
                  </a:cxn>
                  <a:cxn ang="0">
                    <a:pos x="227" y="737"/>
                  </a:cxn>
                  <a:cxn ang="0">
                    <a:pos x="150" y="1001"/>
                  </a:cxn>
                  <a:cxn ang="0">
                    <a:pos x="84" y="1277"/>
                  </a:cxn>
                  <a:cxn ang="0">
                    <a:pos x="42" y="1559"/>
                  </a:cxn>
                  <a:cxn ang="0">
                    <a:pos x="12" y="1852"/>
                  </a:cxn>
                  <a:cxn ang="0">
                    <a:pos x="0" y="2146"/>
                  </a:cxn>
                  <a:cxn ang="0">
                    <a:pos x="6" y="2434"/>
                  </a:cxn>
                  <a:cxn ang="0">
                    <a:pos x="30" y="2715"/>
                  </a:cxn>
                  <a:cxn ang="0">
                    <a:pos x="66" y="2997"/>
                  </a:cxn>
                  <a:cxn ang="0">
                    <a:pos x="120" y="3273"/>
                  </a:cxn>
                  <a:cxn ang="0">
                    <a:pos x="191" y="3549"/>
                  </a:cxn>
                  <a:cxn ang="0">
                    <a:pos x="275" y="3812"/>
                  </a:cxn>
                  <a:cxn ang="0">
                    <a:pos x="371" y="4070"/>
                  </a:cxn>
                  <a:cxn ang="0">
                    <a:pos x="484" y="4316"/>
                  </a:cxn>
                  <a:cxn ang="0">
                    <a:pos x="496" y="4316"/>
                  </a:cxn>
                  <a:cxn ang="0">
                    <a:pos x="383" y="4070"/>
                  </a:cxn>
                  <a:cxn ang="0">
                    <a:pos x="287" y="3812"/>
                  </a:cxn>
                  <a:cxn ang="0">
                    <a:pos x="203" y="3549"/>
                  </a:cxn>
                  <a:cxn ang="0">
                    <a:pos x="132" y="3273"/>
                  </a:cxn>
                  <a:cxn ang="0">
                    <a:pos x="78" y="2997"/>
                  </a:cxn>
                  <a:cxn ang="0">
                    <a:pos x="42" y="2715"/>
                  </a:cxn>
                  <a:cxn ang="0">
                    <a:pos x="18" y="2434"/>
                  </a:cxn>
                  <a:cxn ang="0">
                    <a:pos x="12" y="2146"/>
                  </a:cxn>
                  <a:cxn ang="0">
                    <a:pos x="12" y="2146"/>
                  </a:cxn>
                </a:cxnLst>
                <a:rect l="0" t="0" r="r" b="b"/>
                <a:pathLst>
                  <a:path w="574" h="4316">
                    <a:moveTo>
                      <a:pt x="12" y="2146"/>
                    </a:moveTo>
                    <a:lnTo>
                      <a:pt x="24" y="1846"/>
                    </a:lnTo>
                    <a:lnTo>
                      <a:pt x="54" y="1559"/>
                    </a:lnTo>
                    <a:lnTo>
                      <a:pt x="96" y="1277"/>
                    </a:lnTo>
                    <a:lnTo>
                      <a:pt x="162" y="1001"/>
                    </a:lnTo>
                    <a:lnTo>
                      <a:pt x="239" y="731"/>
                    </a:lnTo>
                    <a:lnTo>
                      <a:pt x="335" y="480"/>
                    </a:lnTo>
                    <a:lnTo>
                      <a:pt x="449" y="234"/>
                    </a:lnTo>
                    <a:lnTo>
                      <a:pt x="574" y="0"/>
                    </a:lnTo>
                    <a:lnTo>
                      <a:pt x="562" y="0"/>
                    </a:lnTo>
                    <a:lnTo>
                      <a:pt x="437" y="234"/>
                    </a:lnTo>
                    <a:lnTo>
                      <a:pt x="323" y="480"/>
                    </a:lnTo>
                    <a:lnTo>
                      <a:pt x="227" y="737"/>
                    </a:lnTo>
                    <a:lnTo>
                      <a:pt x="150" y="1001"/>
                    </a:lnTo>
                    <a:lnTo>
                      <a:pt x="84" y="1277"/>
                    </a:lnTo>
                    <a:lnTo>
                      <a:pt x="42" y="1559"/>
                    </a:lnTo>
                    <a:lnTo>
                      <a:pt x="12" y="1852"/>
                    </a:lnTo>
                    <a:lnTo>
                      <a:pt x="0" y="2146"/>
                    </a:lnTo>
                    <a:lnTo>
                      <a:pt x="6" y="2434"/>
                    </a:lnTo>
                    <a:lnTo>
                      <a:pt x="30" y="2715"/>
                    </a:lnTo>
                    <a:lnTo>
                      <a:pt x="66" y="2997"/>
                    </a:lnTo>
                    <a:lnTo>
                      <a:pt x="120" y="3273"/>
                    </a:lnTo>
                    <a:lnTo>
                      <a:pt x="191" y="3549"/>
                    </a:lnTo>
                    <a:lnTo>
                      <a:pt x="275" y="3812"/>
                    </a:lnTo>
                    <a:lnTo>
                      <a:pt x="371" y="4070"/>
                    </a:lnTo>
                    <a:lnTo>
                      <a:pt x="484" y="4316"/>
                    </a:lnTo>
                    <a:lnTo>
                      <a:pt x="496" y="4316"/>
                    </a:lnTo>
                    <a:lnTo>
                      <a:pt x="383" y="4070"/>
                    </a:lnTo>
                    <a:lnTo>
                      <a:pt x="287" y="3812"/>
                    </a:lnTo>
                    <a:lnTo>
                      <a:pt x="203" y="3549"/>
                    </a:lnTo>
                    <a:lnTo>
                      <a:pt x="132" y="3273"/>
                    </a:lnTo>
                    <a:lnTo>
                      <a:pt x="78" y="2997"/>
                    </a:lnTo>
                    <a:lnTo>
                      <a:pt x="42" y="2715"/>
                    </a:lnTo>
                    <a:lnTo>
                      <a:pt x="18" y="2434"/>
                    </a:lnTo>
                    <a:lnTo>
                      <a:pt x="12" y="2146"/>
                    </a:lnTo>
                    <a:lnTo>
                      <a:pt x="12" y="214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 dirty="0"/>
              </a:p>
            </p:txBody>
          </p:sp>
          <p:sp>
            <p:nvSpPr>
              <p:cNvPr id="26642" name="Freeform 18"/>
              <p:cNvSpPr>
                <a:spLocks/>
              </p:cNvSpPr>
              <p:nvPr userDrawn="1"/>
            </p:nvSpPr>
            <p:spPr bwMode="hidden">
              <a:xfrm>
                <a:off x="702" y="0"/>
                <a:ext cx="737" cy="4316"/>
              </a:xfrm>
              <a:custGeom>
                <a:avLst/>
                <a:gdLst/>
                <a:ahLst/>
                <a:cxnLst>
                  <a:cxn ang="0">
                    <a:pos x="12" y="2098"/>
                  </a:cxn>
                  <a:cxn ang="0">
                    <a:pos x="29" y="1798"/>
                  </a:cxn>
                  <a:cxn ang="0">
                    <a:pos x="71" y="1505"/>
                  </a:cxn>
                  <a:cxn ang="0">
                    <a:pos x="131" y="1223"/>
                  </a:cxn>
                  <a:cxn ang="0">
                    <a:pos x="215" y="941"/>
                  </a:cxn>
                  <a:cxn ang="0">
                    <a:pos x="316" y="689"/>
                  </a:cxn>
                  <a:cxn ang="0">
                    <a:pos x="442" y="444"/>
                  </a:cxn>
                  <a:cxn ang="0">
                    <a:pos x="580" y="216"/>
                  </a:cxn>
                  <a:cxn ang="0">
                    <a:pos x="735" y="0"/>
                  </a:cxn>
                  <a:cxn ang="0">
                    <a:pos x="723" y="0"/>
                  </a:cxn>
                  <a:cxn ang="0">
                    <a:pos x="568" y="210"/>
                  </a:cxn>
                  <a:cxn ang="0">
                    <a:pos x="430" y="438"/>
                  </a:cxn>
                  <a:cxn ang="0">
                    <a:pos x="311" y="683"/>
                  </a:cxn>
                  <a:cxn ang="0">
                    <a:pos x="209" y="941"/>
                  </a:cxn>
                  <a:cxn ang="0">
                    <a:pos x="125" y="1217"/>
                  </a:cxn>
                  <a:cxn ang="0">
                    <a:pos x="59" y="1505"/>
                  </a:cxn>
                  <a:cxn ang="0">
                    <a:pos x="18" y="1798"/>
                  </a:cxn>
                  <a:cxn ang="0">
                    <a:pos x="0" y="2098"/>
                  </a:cxn>
                  <a:cxn ang="0">
                    <a:pos x="6" y="2404"/>
                  </a:cxn>
                  <a:cxn ang="0">
                    <a:pos x="29" y="2709"/>
                  </a:cxn>
                  <a:cxn ang="0">
                    <a:pos x="77" y="3015"/>
                  </a:cxn>
                  <a:cxn ang="0">
                    <a:pos x="149" y="3315"/>
                  </a:cxn>
                  <a:cxn ang="0">
                    <a:pos x="227" y="3573"/>
                  </a:cxn>
                  <a:cxn ang="0">
                    <a:pos x="316" y="3824"/>
                  </a:cxn>
                  <a:cxn ang="0">
                    <a:pos x="424" y="4076"/>
                  </a:cxn>
                  <a:cxn ang="0">
                    <a:pos x="544" y="4316"/>
                  </a:cxn>
                  <a:cxn ang="0">
                    <a:pos x="556" y="4316"/>
                  </a:cxn>
                  <a:cxn ang="0">
                    <a:pos x="436" y="4076"/>
                  </a:cxn>
                  <a:cxn ang="0">
                    <a:pos x="328" y="3824"/>
                  </a:cxn>
                  <a:cxn ang="0">
                    <a:pos x="239" y="3573"/>
                  </a:cxn>
                  <a:cxn ang="0">
                    <a:pos x="161" y="3315"/>
                  </a:cxn>
                  <a:cxn ang="0">
                    <a:pos x="89" y="3015"/>
                  </a:cxn>
                  <a:cxn ang="0">
                    <a:pos x="41" y="2709"/>
                  </a:cxn>
                  <a:cxn ang="0">
                    <a:pos x="18" y="2404"/>
                  </a:cxn>
                  <a:cxn ang="0">
                    <a:pos x="12" y="2098"/>
                  </a:cxn>
                  <a:cxn ang="0">
                    <a:pos x="12" y="2098"/>
                  </a:cxn>
                </a:cxnLst>
                <a:rect l="0" t="0" r="r" b="b"/>
                <a:pathLst>
                  <a:path w="735" h="4316">
                    <a:moveTo>
                      <a:pt x="12" y="2098"/>
                    </a:moveTo>
                    <a:lnTo>
                      <a:pt x="29" y="1798"/>
                    </a:lnTo>
                    <a:lnTo>
                      <a:pt x="71" y="1505"/>
                    </a:lnTo>
                    <a:lnTo>
                      <a:pt x="131" y="1223"/>
                    </a:lnTo>
                    <a:lnTo>
                      <a:pt x="215" y="941"/>
                    </a:lnTo>
                    <a:lnTo>
                      <a:pt x="316" y="689"/>
                    </a:lnTo>
                    <a:lnTo>
                      <a:pt x="442" y="444"/>
                    </a:lnTo>
                    <a:lnTo>
                      <a:pt x="580" y="216"/>
                    </a:lnTo>
                    <a:lnTo>
                      <a:pt x="735" y="0"/>
                    </a:lnTo>
                    <a:lnTo>
                      <a:pt x="723" y="0"/>
                    </a:lnTo>
                    <a:lnTo>
                      <a:pt x="568" y="210"/>
                    </a:lnTo>
                    <a:lnTo>
                      <a:pt x="430" y="438"/>
                    </a:lnTo>
                    <a:lnTo>
                      <a:pt x="311" y="683"/>
                    </a:lnTo>
                    <a:lnTo>
                      <a:pt x="209" y="941"/>
                    </a:lnTo>
                    <a:lnTo>
                      <a:pt x="125" y="1217"/>
                    </a:lnTo>
                    <a:lnTo>
                      <a:pt x="59" y="1505"/>
                    </a:lnTo>
                    <a:lnTo>
                      <a:pt x="18" y="1798"/>
                    </a:lnTo>
                    <a:lnTo>
                      <a:pt x="0" y="2098"/>
                    </a:lnTo>
                    <a:lnTo>
                      <a:pt x="6" y="2404"/>
                    </a:lnTo>
                    <a:lnTo>
                      <a:pt x="29" y="2709"/>
                    </a:lnTo>
                    <a:lnTo>
                      <a:pt x="77" y="3015"/>
                    </a:lnTo>
                    <a:lnTo>
                      <a:pt x="149" y="3315"/>
                    </a:lnTo>
                    <a:lnTo>
                      <a:pt x="227" y="3573"/>
                    </a:lnTo>
                    <a:lnTo>
                      <a:pt x="316" y="3824"/>
                    </a:lnTo>
                    <a:lnTo>
                      <a:pt x="424" y="4076"/>
                    </a:lnTo>
                    <a:lnTo>
                      <a:pt x="544" y="4316"/>
                    </a:lnTo>
                    <a:lnTo>
                      <a:pt x="556" y="4316"/>
                    </a:lnTo>
                    <a:lnTo>
                      <a:pt x="436" y="4076"/>
                    </a:lnTo>
                    <a:lnTo>
                      <a:pt x="328" y="3824"/>
                    </a:lnTo>
                    <a:lnTo>
                      <a:pt x="239" y="3573"/>
                    </a:lnTo>
                    <a:lnTo>
                      <a:pt x="161" y="3315"/>
                    </a:lnTo>
                    <a:lnTo>
                      <a:pt x="89" y="3015"/>
                    </a:lnTo>
                    <a:lnTo>
                      <a:pt x="41" y="2709"/>
                    </a:lnTo>
                    <a:lnTo>
                      <a:pt x="18" y="2404"/>
                    </a:lnTo>
                    <a:lnTo>
                      <a:pt x="12" y="2098"/>
                    </a:lnTo>
                    <a:lnTo>
                      <a:pt x="12" y="209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 dirty="0"/>
              </a:p>
            </p:txBody>
          </p:sp>
          <p:sp>
            <p:nvSpPr>
              <p:cNvPr id="26643" name="Freeform 19"/>
              <p:cNvSpPr>
                <a:spLocks/>
              </p:cNvSpPr>
              <p:nvPr userDrawn="1"/>
            </p:nvSpPr>
            <p:spPr bwMode="hidden">
              <a:xfrm>
                <a:off x="288" y="0"/>
                <a:ext cx="840" cy="4316"/>
              </a:xfrm>
              <a:custGeom>
                <a:avLst/>
                <a:gdLst/>
                <a:ahLst/>
                <a:cxnLst>
                  <a:cxn ang="0">
                    <a:pos x="18" y="1948"/>
                  </a:cxn>
                  <a:cxn ang="0">
                    <a:pos x="48" y="1708"/>
                  </a:cxn>
                  <a:cxn ang="0">
                    <a:pos x="96" y="1475"/>
                  </a:cxn>
                  <a:cxn ang="0">
                    <a:pos x="161" y="1235"/>
                  </a:cxn>
                  <a:cxn ang="0">
                    <a:pos x="251" y="995"/>
                  </a:cxn>
                  <a:cxn ang="0">
                    <a:pos x="365" y="755"/>
                  </a:cxn>
                  <a:cxn ang="0">
                    <a:pos x="496" y="510"/>
                  </a:cxn>
                  <a:cxn ang="0">
                    <a:pos x="658" y="258"/>
                  </a:cxn>
                  <a:cxn ang="0">
                    <a:pos x="741" y="132"/>
                  </a:cxn>
                  <a:cxn ang="0">
                    <a:pos x="837" y="0"/>
                  </a:cxn>
                  <a:cxn ang="0">
                    <a:pos x="825" y="0"/>
                  </a:cxn>
                  <a:cxn ang="0">
                    <a:pos x="729" y="132"/>
                  </a:cxn>
                  <a:cxn ang="0">
                    <a:pos x="640" y="258"/>
                  </a:cxn>
                  <a:cxn ang="0">
                    <a:pos x="562" y="384"/>
                  </a:cxn>
                  <a:cxn ang="0">
                    <a:pos x="484" y="510"/>
                  </a:cxn>
                  <a:cxn ang="0">
                    <a:pos x="353" y="755"/>
                  </a:cxn>
                  <a:cxn ang="0">
                    <a:pos x="239" y="995"/>
                  </a:cxn>
                  <a:cxn ang="0">
                    <a:pos x="150" y="1235"/>
                  </a:cxn>
                  <a:cxn ang="0">
                    <a:pos x="84" y="1469"/>
                  </a:cxn>
                  <a:cxn ang="0">
                    <a:pos x="36" y="1702"/>
                  </a:cxn>
                  <a:cxn ang="0">
                    <a:pos x="6" y="1942"/>
                  </a:cxn>
                  <a:cxn ang="0">
                    <a:pos x="0" y="2200"/>
                  </a:cxn>
                  <a:cxn ang="0">
                    <a:pos x="12" y="2470"/>
                  </a:cxn>
                  <a:cxn ang="0">
                    <a:pos x="48" y="2739"/>
                  </a:cxn>
                  <a:cxn ang="0">
                    <a:pos x="114" y="3027"/>
                  </a:cxn>
                  <a:cxn ang="0">
                    <a:pos x="150" y="3171"/>
                  </a:cxn>
                  <a:cxn ang="0">
                    <a:pos x="197" y="3321"/>
                  </a:cxn>
                  <a:cxn ang="0">
                    <a:pos x="245" y="3477"/>
                  </a:cxn>
                  <a:cxn ang="0">
                    <a:pos x="305" y="3639"/>
                  </a:cxn>
                  <a:cxn ang="0">
                    <a:pos x="365" y="3800"/>
                  </a:cxn>
                  <a:cxn ang="0">
                    <a:pos x="437" y="3968"/>
                  </a:cxn>
                  <a:cxn ang="0">
                    <a:pos x="508" y="4136"/>
                  </a:cxn>
                  <a:cxn ang="0">
                    <a:pos x="592" y="4316"/>
                  </a:cxn>
                  <a:cxn ang="0">
                    <a:pos x="604" y="4316"/>
                  </a:cxn>
                  <a:cxn ang="0">
                    <a:pos x="520" y="4136"/>
                  </a:cxn>
                  <a:cxn ang="0">
                    <a:pos x="448" y="3968"/>
                  </a:cxn>
                  <a:cxn ang="0">
                    <a:pos x="377" y="3800"/>
                  </a:cxn>
                  <a:cxn ang="0">
                    <a:pos x="317" y="3639"/>
                  </a:cxn>
                  <a:cxn ang="0">
                    <a:pos x="257" y="3477"/>
                  </a:cxn>
                  <a:cxn ang="0">
                    <a:pos x="209" y="3327"/>
                  </a:cxn>
                  <a:cxn ang="0">
                    <a:pos x="161" y="3171"/>
                  </a:cxn>
                  <a:cxn ang="0">
                    <a:pos x="126" y="3027"/>
                  </a:cxn>
                  <a:cxn ang="0">
                    <a:pos x="60" y="2739"/>
                  </a:cxn>
                  <a:cxn ang="0">
                    <a:pos x="24" y="2470"/>
                  </a:cxn>
                  <a:cxn ang="0">
                    <a:pos x="12" y="2206"/>
                  </a:cxn>
                  <a:cxn ang="0">
                    <a:pos x="18" y="1948"/>
                  </a:cxn>
                  <a:cxn ang="0">
                    <a:pos x="18" y="1948"/>
                  </a:cxn>
                </a:cxnLst>
                <a:rect l="0" t="0" r="r" b="b"/>
                <a:pathLst>
                  <a:path w="837" h="4316">
                    <a:moveTo>
                      <a:pt x="18" y="1948"/>
                    </a:moveTo>
                    <a:lnTo>
                      <a:pt x="48" y="1708"/>
                    </a:lnTo>
                    <a:lnTo>
                      <a:pt x="96" y="1475"/>
                    </a:lnTo>
                    <a:lnTo>
                      <a:pt x="161" y="1235"/>
                    </a:lnTo>
                    <a:lnTo>
                      <a:pt x="251" y="995"/>
                    </a:lnTo>
                    <a:lnTo>
                      <a:pt x="365" y="755"/>
                    </a:lnTo>
                    <a:lnTo>
                      <a:pt x="496" y="510"/>
                    </a:lnTo>
                    <a:lnTo>
                      <a:pt x="658" y="258"/>
                    </a:lnTo>
                    <a:lnTo>
                      <a:pt x="741" y="132"/>
                    </a:lnTo>
                    <a:lnTo>
                      <a:pt x="837" y="0"/>
                    </a:lnTo>
                    <a:lnTo>
                      <a:pt x="825" y="0"/>
                    </a:lnTo>
                    <a:lnTo>
                      <a:pt x="729" y="132"/>
                    </a:lnTo>
                    <a:lnTo>
                      <a:pt x="640" y="258"/>
                    </a:lnTo>
                    <a:lnTo>
                      <a:pt x="562" y="384"/>
                    </a:lnTo>
                    <a:lnTo>
                      <a:pt x="484" y="510"/>
                    </a:lnTo>
                    <a:lnTo>
                      <a:pt x="353" y="755"/>
                    </a:lnTo>
                    <a:lnTo>
                      <a:pt x="239" y="995"/>
                    </a:lnTo>
                    <a:lnTo>
                      <a:pt x="150" y="1235"/>
                    </a:lnTo>
                    <a:lnTo>
                      <a:pt x="84" y="1469"/>
                    </a:lnTo>
                    <a:lnTo>
                      <a:pt x="36" y="1702"/>
                    </a:lnTo>
                    <a:lnTo>
                      <a:pt x="6" y="1942"/>
                    </a:lnTo>
                    <a:lnTo>
                      <a:pt x="0" y="2200"/>
                    </a:lnTo>
                    <a:lnTo>
                      <a:pt x="12" y="2470"/>
                    </a:lnTo>
                    <a:lnTo>
                      <a:pt x="48" y="2739"/>
                    </a:lnTo>
                    <a:lnTo>
                      <a:pt x="114" y="3027"/>
                    </a:lnTo>
                    <a:lnTo>
                      <a:pt x="150" y="3171"/>
                    </a:lnTo>
                    <a:lnTo>
                      <a:pt x="197" y="3321"/>
                    </a:lnTo>
                    <a:lnTo>
                      <a:pt x="245" y="3477"/>
                    </a:lnTo>
                    <a:lnTo>
                      <a:pt x="305" y="3639"/>
                    </a:lnTo>
                    <a:lnTo>
                      <a:pt x="365" y="3800"/>
                    </a:lnTo>
                    <a:lnTo>
                      <a:pt x="437" y="3968"/>
                    </a:lnTo>
                    <a:lnTo>
                      <a:pt x="508" y="4136"/>
                    </a:lnTo>
                    <a:lnTo>
                      <a:pt x="592" y="4316"/>
                    </a:lnTo>
                    <a:lnTo>
                      <a:pt x="604" y="4316"/>
                    </a:lnTo>
                    <a:lnTo>
                      <a:pt x="520" y="4136"/>
                    </a:lnTo>
                    <a:lnTo>
                      <a:pt x="448" y="3968"/>
                    </a:lnTo>
                    <a:lnTo>
                      <a:pt x="377" y="3800"/>
                    </a:lnTo>
                    <a:lnTo>
                      <a:pt x="317" y="3639"/>
                    </a:lnTo>
                    <a:lnTo>
                      <a:pt x="257" y="3477"/>
                    </a:lnTo>
                    <a:lnTo>
                      <a:pt x="209" y="3327"/>
                    </a:lnTo>
                    <a:lnTo>
                      <a:pt x="161" y="3171"/>
                    </a:lnTo>
                    <a:lnTo>
                      <a:pt x="126" y="3027"/>
                    </a:lnTo>
                    <a:lnTo>
                      <a:pt x="60" y="2739"/>
                    </a:lnTo>
                    <a:lnTo>
                      <a:pt x="24" y="2470"/>
                    </a:lnTo>
                    <a:lnTo>
                      <a:pt x="12" y="2206"/>
                    </a:lnTo>
                    <a:lnTo>
                      <a:pt x="18" y="1948"/>
                    </a:lnTo>
                    <a:lnTo>
                      <a:pt x="18" y="194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 dirty="0"/>
              </a:p>
            </p:txBody>
          </p:sp>
        </p:grpSp>
        <p:sp>
          <p:nvSpPr>
            <p:cNvPr id="26644" name="Freeform 20"/>
            <p:cNvSpPr>
              <a:spLocks/>
            </p:cNvSpPr>
            <p:nvPr/>
          </p:nvSpPr>
          <p:spPr bwMode="hidden">
            <a:xfrm>
              <a:off x="6" y="2901"/>
              <a:ext cx="606" cy="1415"/>
            </a:xfrm>
            <a:custGeom>
              <a:avLst/>
              <a:gdLst/>
              <a:ahLst/>
              <a:cxnLst>
                <a:cxn ang="0">
                  <a:pos x="0" y="54"/>
                </a:cxn>
                <a:cxn ang="0">
                  <a:pos x="42" y="228"/>
                </a:cxn>
                <a:cxn ang="0">
                  <a:pos x="96" y="402"/>
                </a:cxn>
                <a:cxn ang="0">
                  <a:pos x="161" y="576"/>
                </a:cxn>
                <a:cxn ang="0">
                  <a:pos x="227" y="744"/>
                </a:cxn>
                <a:cxn ang="0">
                  <a:pos x="305" y="917"/>
                </a:cxn>
                <a:cxn ang="0">
                  <a:pos x="389" y="1085"/>
                </a:cxn>
                <a:cxn ang="0">
                  <a:pos x="484" y="1253"/>
                </a:cxn>
                <a:cxn ang="0">
                  <a:pos x="586" y="1415"/>
                </a:cxn>
                <a:cxn ang="0">
                  <a:pos x="604" y="1415"/>
                </a:cxn>
                <a:cxn ang="0">
                  <a:pos x="496" y="1247"/>
                </a:cxn>
                <a:cxn ang="0">
                  <a:pos x="401" y="1073"/>
                </a:cxn>
                <a:cxn ang="0">
                  <a:pos x="311" y="899"/>
                </a:cxn>
                <a:cxn ang="0">
                  <a:pos x="233" y="720"/>
                </a:cxn>
                <a:cxn ang="0">
                  <a:pos x="161" y="546"/>
                </a:cxn>
                <a:cxn ang="0">
                  <a:pos x="102" y="366"/>
                </a:cxn>
                <a:cxn ang="0">
                  <a:pos x="48" y="180"/>
                </a:cxn>
                <a:cxn ang="0">
                  <a:pos x="0" y="0"/>
                </a:cxn>
                <a:cxn ang="0">
                  <a:pos x="0" y="54"/>
                </a:cxn>
                <a:cxn ang="0">
                  <a:pos x="0" y="54"/>
                </a:cxn>
              </a:cxnLst>
              <a:rect l="0" t="0" r="r" b="b"/>
              <a:pathLst>
                <a:path w="604" h="1415">
                  <a:moveTo>
                    <a:pt x="0" y="54"/>
                  </a:moveTo>
                  <a:lnTo>
                    <a:pt x="42" y="228"/>
                  </a:lnTo>
                  <a:lnTo>
                    <a:pt x="96" y="402"/>
                  </a:lnTo>
                  <a:lnTo>
                    <a:pt x="161" y="576"/>
                  </a:lnTo>
                  <a:lnTo>
                    <a:pt x="227" y="744"/>
                  </a:lnTo>
                  <a:lnTo>
                    <a:pt x="305" y="917"/>
                  </a:lnTo>
                  <a:lnTo>
                    <a:pt x="389" y="1085"/>
                  </a:lnTo>
                  <a:lnTo>
                    <a:pt x="484" y="1253"/>
                  </a:lnTo>
                  <a:lnTo>
                    <a:pt x="586" y="1415"/>
                  </a:lnTo>
                  <a:lnTo>
                    <a:pt x="604" y="1415"/>
                  </a:lnTo>
                  <a:lnTo>
                    <a:pt x="496" y="1247"/>
                  </a:lnTo>
                  <a:lnTo>
                    <a:pt x="401" y="1073"/>
                  </a:lnTo>
                  <a:lnTo>
                    <a:pt x="311" y="899"/>
                  </a:lnTo>
                  <a:lnTo>
                    <a:pt x="233" y="720"/>
                  </a:lnTo>
                  <a:lnTo>
                    <a:pt x="161" y="546"/>
                  </a:lnTo>
                  <a:lnTo>
                    <a:pt x="102" y="366"/>
                  </a:lnTo>
                  <a:lnTo>
                    <a:pt x="48" y="180"/>
                  </a:lnTo>
                  <a:lnTo>
                    <a:pt x="0" y="0"/>
                  </a:lnTo>
                  <a:lnTo>
                    <a:pt x="0" y="54"/>
                  </a:lnTo>
                  <a:lnTo>
                    <a:pt x="0" y="54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 dirty="0"/>
            </a:p>
          </p:txBody>
        </p:sp>
        <p:sp>
          <p:nvSpPr>
            <p:cNvPr id="26645" name="Freeform 21"/>
            <p:cNvSpPr>
              <a:spLocks/>
            </p:cNvSpPr>
            <p:nvPr/>
          </p:nvSpPr>
          <p:spPr bwMode="hidden">
            <a:xfrm>
              <a:off x="6" y="3890"/>
              <a:ext cx="228" cy="426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108" y="240"/>
                </a:cxn>
                <a:cxn ang="0">
                  <a:pos x="215" y="426"/>
                </a:cxn>
                <a:cxn ang="0">
                  <a:pos x="227" y="426"/>
                </a:cxn>
                <a:cxn ang="0">
                  <a:pos x="167" y="330"/>
                </a:cxn>
                <a:cxn ang="0">
                  <a:pos x="114" y="222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227" h="426">
                  <a:moveTo>
                    <a:pt x="0" y="30"/>
                  </a:moveTo>
                  <a:lnTo>
                    <a:pt x="108" y="240"/>
                  </a:lnTo>
                  <a:lnTo>
                    <a:pt x="215" y="426"/>
                  </a:lnTo>
                  <a:lnTo>
                    <a:pt x="227" y="426"/>
                  </a:lnTo>
                  <a:lnTo>
                    <a:pt x="167" y="330"/>
                  </a:lnTo>
                  <a:lnTo>
                    <a:pt x="114" y="222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 dirty="0"/>
            </a:p>
          </p:txBody>
        </p:sp>
        <p:sp>
          <p:nvSpPr>
            <p:cNvPr id="26646" name="Freeform 22"/>
            <p:cNvSpPr>
              <a:spLocks/>
            </p:cNvSpPr>
            <p:nvPr/>
          </p:nvSpPr>
          <p:spPr bwMode="hidden">
            <a:xfrm>
              <a:off x="4776" y="0"/>
              <a:ext cx="984" cy="1786"/>
            </a:xfrm>
            <a:custGeom>
              <a:avLst/>
              <a:gdLst/>
              <a:ahLst/>
              <a:cxnLst>
                <a:cxn ang="0">
                  <a:pos x="981" y="1786"/>
                </a:cxn>
                <a:cxn ang="0">
                  <a:pos x="981" y="1720"/>
                </a:cxn>
                <a:cxn ang="0">
                  <a:pos x="969" y="1666"/>
                </a:cxn>
                <a:cxn ang="0">
                  <a:pos x="957" y="1613"/>
                </a:cxn>
                <a:cxn ang="0">
                  <a:pos x="921" y="1487"/>
                </a:cxn>
                <a:cxn ang="0">
                  <a:pos x="885" y="1361"/>
                </a:cxn>
                <a:cxn ang="0">
                  <a:pos x="796" y="1121"/>
                </a:cxn>
                <a:cxn ang="0">
                  <a:pos x="682" y="899"/>
                </a:cxn>
                <a:cxn ang="0">
                  <a:pos x="562" y="689"/>
                </a:cxn>
                <a:cxn ang="0">
                  <a:pos x="431" y="498"/>
                </a:cxn>
                <a:cxn ang="0">
                  <a:pos x="293" y="318"/>
                </a:cxn>
                <a:cxn ang="0">
                  <a:pos x="150" y="150"/>
                </a:cxn>
                <a:cxn ang="0">
                  <a:pos x="12" y="0"/>
                </a:cxn>
                <a:cxn ang="0">
                  <a:pos x="0" y="0"/>
                </a:cxn>
                <a:cxn ang="0">
                  <a:pos x="138" y="150"/>
                </a:cxn>
                <a:cxn ang="0">
                  <a:pos x="275" y="318"/>
                </a:cxn>
                <a:cxn ang="0">
                  <a:pos x="413" y="498"/>
                </a:cxn>
                <a:cxn ang="0">
                  <a:pos x="545" y="689"/>
                </a:cxn>
                <a:cxn ang="0">
                  <a:pos x="670" y="899"/>
                </a:cxn>
                <a:cxn ang="0">
                  <a:pos x="778" y="1121"/>
                </a:cxn>
                <a:cxn ang="0">
                  <a:pos x="873" y="1361"/>
                </a:cxn>
                <a:cxn ang="0">
                  <a:pos x="909" y="1487"/>
                </a:cxn>
                <a:cxn ang="0">
                  <a:pos x="945" y="1619"/>
                </a:cxn>
                <a:cxn ang="0">
                  <a:pos x="963" y="1702"/>
                </a:cxn>
                <a:cxn ang="0">
                  <a:pos x="981" y="1786"/>
                </a:cxn>
                <a:cxn ang="0">
                  <a:pos x="981" y="1786"/>
                </a:cxn>
              </a:cxnLst>
              <a:rect l="0" t="0" r="r" b="b"/>
              <a:pathLst>
                <a:path w="981" h="1786">
                  <a:moveTo>
                    <a:pt x="981" y="1786"/>
                  </a:moveTo>
                  <a:lnTo>
                    <a:pt x="981" y="1720"/>
                  </a:lnTo>
                  <a:lnTo>
                    <a:pt x="969" y="1666"/>
                  </a:lnTo>
                  <a:lnTo>
                    <a:pt x="957" y="1613"/>
                  </a:lnTo>
                  <a:lnTo>
                    <a:pt x="921" y="1487"/>
                  </a:lnTo>
                  <a:lnTo>
                    <a:pt x="885" y="1361"/>
                  </a:lnTo>
                  <a:lnTo>
                    <a:pt x="796" y="1121"/>
                  </a:lnTo>
                  <a:lnTo>
                    <a:pt x="682" y="899"/>
                  </a:lnTo>
                  <a:lnTo>
                    <a:pt x="562" y="689"/>
                  </a:lnTo>
                  <a:lnTo>
                    <a:pt x="431" y="498"/>
                  </a:lnTo>
                  <a:lnTo>
                    <a:pt x="293" y="318"/>
                  </a:lnTo>
                  <a:lnTo>
                    <a:pt x="150" y="15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138" y="150"/>
                  </a:lnTo>
                  <a:lnTo>
                    <a:pt x="275" y="318"/>
                  </a:lnTo>
                  <a:lnTo>
                    <a:pt x="413" y="498"/>
                  </a:lnTo>
                  <a:lnTo>
                    <a:pt x="545" y="689"/>
                  </a:lnTo>
                  <a:lnTo>
                    <a:pt x="670" y="899"/>
                  </a:lnTo>
                  <a:lnTo>
                    <a:pt x="778" y="1121"/>
                  </a:lnTo>
                  <a:lnTo>
                    <a:pt x="873" y="1361"/>
                  </a:lnTo>
                  <a:lnTo>
                    <a:pt x="909" y="1487"/>
                  </a:lnTo>
                  <a:lnTo>
                    <a:pt x="945" y="1619"/>
                  </a:lnTo>
                  <a:lnTo>
                    <a:pt x="963" y="1702"/>
                  </a:lnTo>
                  <a:lnTo>
                    <a:pt x="981" y="1786"/>
                  </a:lnTo>
                  <a:lnTo>
                    <a:pt x="981" y="178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4118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 dirty="0"/>
            </a:p>
          </p:txBody>
        </p:sp>
        <p:sp>
          <p:nvSpPr>
            <p:cNvPr id="26647" name="Freeform 23"/>
            <p:cNvSpPr>
              <a:spLocks/>
            </p:cNvSpPr>
            <p:nvPr/>
          </p:nvSpPr>
          <p:spPr bwMode="hidden">
            <a:xfrm>
              <a:off x="5041" y="0"/>
              <a:ext cx="719" cy="845"/>
            </a:xfrm>
            <a:custGeom>
              <a:avLst/>
              <a:gdLst/>
              <a:ahLst/>
              <a:cxnLst>
                <a:cxn ang="0">
                  <a:pos x="717" y="845"/>
                </a:cxn>
                <a:cxn ang="0">
                  <a:pos x="717" y="821"/>
                </a:cxn>
                <a:cxn ang="0">
                  <a:pos x="574" y="605"/>
                </a:cxn>
                <a:cxn ang="0">
                  <a:pos x="406" y="396"/>
                </a:cxn>
                <a:cxn ang="0">
                  <a:pos x="221" y="192"/>
                </a:cxn>
                <a:cxn ang="0">
                  <a:pos x="17" y="0"/>
                </a:cxn>
                <a:cxn ang="0">
                  <a:pos x="0" y="0"/>
                </a:cxn>
                <a:cxn ang="0">
                  <a:pos x="209" y="198"/>
                </a:cxn>
                <a:cxn ang="0">
                  <a:pos x="400" y="408"/>
                </a:cxn>
                <a:cxn ang="0">
                  <a:pos x="568" y="623"/>
                </a:cxn>
                <a:cxn ang="0">
                  <a:pos x="717" y="845"/>
                </a:cxn>
                <a:cxn ang="0">
                  <a:pos x="717" y="845"/>
                </a:cxn>
              </a:cxnLst>
              <a:rect l="0" t="0" r="r" b="b"/>
              <a:pathLst>
                <a:path w="717" h="845">
                  <a:moveTo>
                    <a:pt x="717" y="845"/>
                  </a:moveTo>
                  <a:lnTo>
                    <a:pt x="717" y="821"/>
                  </a:lnTo>
                  <a:lnTo>
                    <a:pt x="574" y="605"/>
                  </a:lnTo>
                  <a:lnTo>
                    <a:pt x="406" y="396"/>
                  </a:lnTo>
                  <a:lnTo>
                    <a:pt x="221" y="192"/>
                  </a:lnTo>
                  <a:lnTo>
                    <a:pt x="17" y="0"/>
                  </a:lnTo>
                  <a:lnTo>
                    <a:pt x="0" y="0"/>
                  </a:lnTo>
                  <a:lnTo>
                    <a:pt x="209" y="198"/>
                  </a:lnTo>
                  <a:lnTo>
                    <a:pt x="400" y="408"/>
                  </a:lnTo>
                  <a:lnTo>
                    <a:pt x="568" y="623"/>
                  </a:lnTo>
                  <a:lnTo>
                    <a:pt x="717" y="845"/>
                  </a:lnTo>
                  <a:lnTo>
                    <a:pt x="717" y="845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 dirty="0"/>
            </a:p>
          </p:txBody>
        </p:sp>
        <p:sp>
          <p:nvSpPr>
            <p:cNvPr id="26648" name="Freeform 24"/>
            <p:cNvSpPr>
              <a:spLocks/>
            </p:cNvSpPr>
            <p:nvPr/>
          </p:nvSpPr>
          <p:spPr bwMode="hidden">
            <a:xfrm>
              <a:off x="5352" y="0"/>
              <a:ext cx="408" cy="414"/>
            </a:xfrm>
            <a:custGeom>
              <a:avLst/>
              <a:gdLst/>
              <a:ahLst/>
              <a:cxnLst>
                <a:cxn ang="0">
                  <a:pos x="407" y="414"/>
                </a:cxn>
                <a:cxn ang="0">
                  <a:pos x="407" y="396"/>
                </a:cxn>
                <a:cxn ang="0">
                  <a:pos x="222" y="192"/>
                </a:cxn>
                <a:cxn ang="0">
                  <a:pos x="12" y="0"/>
                </a:cxn>
                <a:cxn ang="0">
                  <a:pos x="0" y="0"/>
                </a:cxn>
                <a:cxn ang="0">
                  <a:pos x="108" y="102"/>
                </a:cxn>
                <a:cxn ang="0">
                  <a:pos x="216" y="204"/>
                </a:cxn>
                <a:cxn ang="0">
                  <a:pos x="407" y="414"/>
                </a:cxn>
                <a:cxn ang="0">
                  <a:pos x="407" y="414"/>
                </a:cxn>
              </a:cxnLst>
              <a:rect l="0" t="0" r="r" b="b"/>
              <a:pathLst>
                <a:path w="407" h="414">
                  <a:moveTo>
                    <a:pt x="407" y="414"/>
                  </a:moveTo>
                  <a:lnTo>
                    <a:pt x="407" y="396"/>
                  </a:lnTo>
                  <a:lnTo>
                    <a:pt x="222" y="192"/>
                  </a:lnTo>
                  <a:lnTo>
                    <a:pt x="12" y="0"/>
                  </a:lnTo>
                  <a:lnTo>
                    <a:pt x="0" y="0"/>
                  </a:lnTo>
                  <a:lnTo>
                    <a:pt x="108" y="102"/>
                  </a:lnTo>
                  <a:lnTo>
                    <a:pt x="216" y="204"/>
                  </a:lnTo>
                  <a:lnTo>
                    <a:pt x="407" y="414"/>
                  </a:lnTo>
                  <a:lnTo>
                    <a:pt x="407" y="414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 dirty="0"/>
            </a:p>
          </p:txBody>
        </p:sp>
        <p:sp>
          <p:nvSpPr>
            <p:cNvPr id="26649" name="Freeform 25"/>
            <p:cNvSpPr>
              <a:spLocks/>
            </p:cNvSpPr>
            <p:nvPr/>
          </p:nvSpPr>
          <p:spPr bwMode="hidden">
            <a:xfrm>
              <a:off x="6" y="0"/>
              <a:ext cx="858" cy="1409"/>
            </a:xfrm>
            <a:custGeom>
              <a:avLst/>
              <a:gdLst/>
              <a:ahLst/>
              <a:cxnLst>
                <a:cxn ang="0">
                  <a:pos x="0" y="1361"/>
                </a:cxn>
                <a:cxn ang="0">
                  <a:pos x="0" y="1409"/>
                </a:cxn>
                <a:cxn ang="0">
                  <a:pos x="54" y="1211"/>
                </a:cxn>
                <a:cxn ang="0">
                  <a:pos x="126" y="1013"/>
                </a:cxn>
                <a:cxn ang="0">
                  <a:pos x="215" y="827"/>
                </a:cxn>
                <a:cxn ang="0">
                  <a:pos x="311" y="647"/>
                </a:cxn>
                <a:cxn ang="0">
                  <a:pos x="431" y="474"/>
                </a:cxn>
                <a:cxn ang="0">
                  <a:pos x="556" y="312"/>
                </a:cxn>
                <a:cxn ang="0">
                  <a:pos x="700" y="150"/>
                </a:cxn>
                <a:cxn ang="0">
                  <a:pos x="855" y="0"/>
                </a:cxn>
                <a:cxn ang="0">
                  <a:pos x="837" y="0"/>
                </a:cxn>
                <a:cxn ang="0">
                  <a:pos x="688" y="144"/>
                </a:cxn>
                <a:cxn ang="0">
                  <a:pos x="550" y="300"/>
                </a:cxn>
                <a:cxn ang="0">
                  <a:pos x="425" y="462"/>
                </a:cxn>
                <a:cxn ang="0">
                  <a:pos x="311" y="629"/>
                </a:cxn>
                <a:cxn ang="0">
                  <a:pos x="215" y="803"/>
                </a:cxn>
                <a:cxn ang="0">
                  <a:pos x="132" y="983"/>
                </a:cxn>
                <a:cxn ang="0">
                  <a:pos x="60" y="1169"/>
                </a:cxn>
                <a:cxn ang="0">
                  <a:pos x="0" y="1361"/>
                </a:cxn>
                <a:cxn ang="0">
                  <a:pos x="0" y="1361"/>
                </a:cxn>
              </a:cxnLst>
              <a:rect l="0" t="0" r="r" b="b"/>
              <a:pathLst>
                <a:path w="855" h="1409">
                  <a:moveTo>
                    <a:pt x="0" y="1361"/>
                  </a:moveTo>
                  <a:lnTo>
                    <a:pt x="0" y="1409"/>
                  </a:lnTo>
                  <a:lnTo>
                    <a:pt x="54" y="1211"/>
                  </a:lnTo>
                  <a:lnTo>
                    <a:pt x="126" y="1013"/>
                  </a:lnTo>
                  <a:lnTo>
                    <a:pt x="215" y="827"/>
                  </a:lnTo>
                  <a:lnTo>
                    <a:pt x="311" y="647"/>
                  </a:lnTo>
                  <a:lnTo>
                    <a:pt x="431" y="474"/>
                  </a:lnTo>
                  <a:lnTo>
                    <a:pt x="556" y="312"/>
                  </a:lnTo>
                  <a:lnTo>
                    <a:pt x="700" y="150"/>
                  </a:lnTo>
                  <a:lnTo>
                    <a:pt x="855" y="0"/>
                  </a:lnTo>
                  <a:lnTo>
                    <a:pt x="837" y="0"/>
                  </a:lnTo>
                  <a:lnTo>
                    <a:pt x="688" y="144"/>
                  </a:lnTo>
                  <a:lnTo>
                    <a:pt x="550" y="300"/>
                  </a:lnTo>
                  <a:lnTo>
                    <a:pt x="425" y="462"/>
                  </a:lnTo>
                  <a:lnTo>
                    <a:pt x="311" y="629"/>
                  </a:lnTo>
                  <a:lnTo>
                    <a:pt x="215" y="803"/>
                  </a:lnTo>
                  <a:lnTo>
                    <a:pt x="132" y="983"/>
                  </a:lnTo>
                  <a:lnTo>
                    <a:pt x="60" y="1169"/>
                  </a:lnTo>
                  <a:lnTo>
                    <a:pt x="0" y="1361"/>
                  </a:lnTo>
                  <a:lnTo>
                    <a:pt x="0" y="1361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4118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 dirty="0"/>
            </a:p>
          </p:txBody>
        </p:sp>
        <p:sp>
          <p:nvSpPr>
            <p:cNvPr id="26650" name="Freeform 26"/>
            <p:cNvSpPr>
              <a:spLocks/>
            </p:cNvSpPr>
            <p:nvPr/>
          </p:nvSpPr>
          <p:spPr bwMode="hidden">
            <a:xfrm>
              <a:off x="6" y="0"/>
              <a:ext cx="588" cy="599"/>
            </a:xfrm>
            <a:custGeom>
              <a:avLst/>
              <a:gdLst/>
              <a:ahLst/>
              <a:cxnLst>
                <a:cxn ang="0">
                  <a:pos x="586" y="0"/>
                </a:cxn>
                <a:cxn ang="0">
                  <a:pos x="568" y="0"/>
                </a:cxn>
                <a:cxn ang="0">
                  <a:pos x="407" y="132"/>
                </a:cxn>
                <a:cxn ang="0">
                  <a:pos x="257" y="270"/>
                </a:cxn>
                <a:cxn ang="0">
                  <a:pos x="120" y="420"/>
                </a:cxn>
                <a:cxn ang="0">
                  <a:pos x="0" y="575"/>
                </a:cxn>
                <a:cxn ang="0">
                  <a:pos x="0" y="599"/>
                </a:cxn>
                <a:cxn ang="0">
                  <a:pos x="120" y="432"/>
                </a:cxn>
                <a:cxn ang="0">
                  <a:pos x="257" y="282"/>
                </a:cxn>
                <a:cxn ang="0">
                  <a:pos x="413" y="138"/>
                </a:cxn>
                <a:cxn ang="0">
                  <a:pos x="586" y="0"/>
                </a:cxn>
                <a:cxn ang="0">
                  <a:pos x="586" y="0"/>
                </a:cxn>
              </a:cxnLst>
              <a:rect l="0" t="0" r="r" b="b"/>
              <a:pathLst>
                <a:path w="586" h="599">
                  <a:moveTo>
                    <a:pt x="586" y="0"/>
                  </a:moveTo>
                  <a:lnTo>
                    <a:pt x="568" y="0"/>
                  </a:lnTo>
                  <a:lnTo>
                    <a:pt x="407" y="132"/>
                  </a:lnTo>
                  <a:lnTo>
                    <a:pt x="257" y="270"/>
                  </a:lnTo>
                  <a:lnTo>
                    <a:pt x="120" y="420"/>
                  </a:lnTo>
                  <a:lnTo>
                    <a:pt x="0" y="575"/>
                  </a:lnTo>
                  <a:lnTo>
                    <a:pt x="0" y="599"/>
                  </a:lnTo>
                  <a:lnTo>
                    <a:pt x="120" y="432"/>
                  </a:lnTo>
                  <a:lnTo>
                    <a:pt x="257" y="282"/>
                  </a:lnTo>
                  <a:lnTo>
                    <a:pt x="413" y="138"/>
                  </a:lnTo>
                  <a:lnTo>
                    <a:pt x="586" y="0"/>
                  </a:lnTo>
                  <a:lnTo>
                    <a:pt x="586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 dirty="0"/>
            </a:p>
          </p:txBody>
        </p:sp>
        <p:sp>
          <p:nvSpPr>
            <p:cNvPr id="26651" name="Freeform 27"/>
            <p:cNvSpPr>
              <a:spLocks/>
            </p:cNvSpPr>
            <p:nvPr/>
          </p:nvSpPr>
          <p:spPr bwMode="hidden">
            <a:xfrm>
              <a:off x="6" y="0"/>
              <a:ext cx="270" cy="252"/>
            </a:xfrm>
            <a:custGeom>
              <a:avLst/>
              <a:gdLst/>
              <a:ahLst/>
              <a:cxnLst>
                <a:cxn ang="0">
                  <a:pos x="269" y="0"/>
                </a:cxn>
                <a:cxn ang="0">
                  <a:pos x="251" y="0"/>
                </a:cxn>
                <a:cxn ang="0">
                  <a:pos x="120" y="114"/>
                </a:cxn>
                <a:cxn ang="0">
                  <a:pos x="60" y="174"/>
                </a:cxn>
                <a:cxn ang="0">
                  <a:pos x="0" y="234"/>
                </a:cxn>
                <a:cxn ang="0">
                  <a:pos x="0" y="252"/>
                </a:cxn>
                <a:cxn ang="0">
                  <a:pos x="126" y="120"/>
                </a:cxn>
                <a:cxn ang="0">
                  <a:pos x="269" y="0"/>
                </a:cxn>
                <a:cxn ang="0">
                  <a:pos x="269" y="0"/>
                </a:cxn>
              </a:cxnLst>
              <a:rect l="0" t="0" r="r" b="b"/>
              <a:pathLst>
                <a:path w="269" h="252">
                  <a:moveTo>
                    <a:pt x="269" y="0"/>
                  </a:moveTo>
                  <a:lnTo>
                    <a:pt x="251" y="0"/>
                  </a:lnTo>
                  <a:lnTo>
                    <a:pt x="120" y="114"/>
                  </a:lnTo>
                  <a:lnTo>
                    <a:pt x="60" y="174"/>
                  </a:lnTo>
                  <a:lnTo>
                    <a:pt x="0" y="234"/>
                  </a:lnTo>
                  <a:lnTo>
                    <a:pt x="0" y="252"/>
                  </a:lnTo>
                  <a:lnTo>
                    <a:pt x="126" y="120"/>
                  </a:lnTo>
                  <a:lnTo>
                    <a:pt x="269" y="0"/>
                  </a:lnTo>
                  <a:lnTo>
                    <a:pt x="269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 dirty="0"/>
            </a:p>
          </p:txBody>
        </p:sp>
        <p:sp>
          <p:nvSpPr>
            <p:cNvPr id="26652" name="Line 28"/>
            <p:cNvSpPr>
              <a:spLocks noChangeShapeType="1"/>
            </p:cNvSpPr>
            <p:nvPr/>
          </p:nvSpPr>
          <p:spPr bwMode="hidden">
            <a:xfrm>
              <a:off x="1" y="2749"/>
              <a:ext cx="5758" cy="0"/>
            </a:xfrm>
            <a:prstGeom prst="line">
              <a:avLst/>
            </a:prstGeom>
            <a:noFill/>
            <a:ln w="15875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 dirty="0"/>
            </a:p>
          </p:txBody>
        </p:sp>
        <p:sp>
          <p:nvSpPr>
            <p:cNvPr id="26653" name="Line 29"/>
            <p:cNvSpPr>
              <a:spLocks noChangeShapeType="1"/>
            </p:cNvSpPr>
            <p:nvPr/>
          </p:nvSpPr>
          <p:spPr bwMode="hidden">
            <a:xfrm>
              <a:off x="1" y="2356"/>
              <a:ext cx="5758" cy="0"/>
            </a:xfrm>
            <a:prstGeom prst="line">
              <a:avLst/>
            </a:prstGeom>
            <a:noFill/>
            <a:ln w="15875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 dirty="0"/>
            </a:p>
          </p:txBody>
        </p:sp>
        <p:sp>
          <p:nvSpPr>
            <p:cNvPr id="26654" name="Line 30"/>
            <p:cNvSpPr>
              <a:spLocks noChangeShapeType="1"/>
            </p:cNvSpPr>
            <p:nvPr/>
          </p:nvSpPr>
          <p:spPr bwMode="hidden">
            <a:xfrm>
              <a:off x="1" y="3142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 dirty="0"/>
            </a:p>
          </p:txBody>
        </p:sp>
        <p:grpSp>
          <p:nvGrpSpPr>
            <p:cNvPr id="1047" name="Group 31"/>
            <p:cNvGrpSpPr>
              <a:grpSpLocks/>
            </p:cNvGrpSpPr>
            <p:nvPr/>
          </p:nvGrpSpPr>
          <p:grpSpPr bwMode="auto">
            <a:xfrm>
              <a:off x="1" y="392"/>
              <a:ext cx="5758" cy="1571"/>
              <a:chOff x="1" y="392"/>
              <a:chExt cx="5758" cy="1571"/>
            </a:xfrm>
          </p:grpSpPr>
          <p:sp>
            <p:nvSpPr>
              <p:cNvPr id="26656" name="Line 32"/>
              <p:cNvSpPr>
                <a:spLocks noChangeShapeType="1"/>
              </p:cNvSpPr>
              <p:nvPr userDrawn="1"/>
            </p:nvSpPr>
            <p:spPr bwMode="hidden">
              <a:xfrm>
                <a:off x="1" y="784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 dirty="0"/>
              </a:p>
            </p:txBody>
          </p:sp>
          <p:sp>
            <p:nvSpPr>
              <p:cNvPr id="26657" name="Line 33"/>
              <p:cNvSpPr>
                <a:spLocks noChangeShapeType="1"/>
              </p:cNvSpPr>
              <p:nvPr userDrawn="1"/>
            </p:nvSpPr>
            <p:spPr bwMode="hidden">
              <a:xfrm>
                <a:off x="1" y="1963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 dirty="0"/>
              </a:p>
            </p:txBody>
          </p:sp>
          <p:sp>
            <p:nvSpPr>
              <p:cNvPr id="26658" name="Line 34"/>
              <p:cNvSpPr>
                <a:spLocks noChangeShapeType="1"/>
              </p:cNvSpPr>
              <p:nvPr userDrawn="1"/>
            </p:nvSpPr>
            <p:spPr bwMode="hidden">
              <a:xfrm>
                <a:off x="1" y="1570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 dirty="0"/>
              </a:p>
            </p:txBody>
          </p:sp>
          <p:sp>
            <p:nvSpPr>
              <p:cNvPr id="26659" name="Line 35"/>
              <p:cNvSpPr>
                <a:spLocks noChangeShapeType="1"/>
              </p:cNvSpPr>
              <p:nvPr userDrawn="1"/>
            </p:nvSpPr>
            <p:spPr bwMode="hidden">
              <a:xfrm>
                <a:off x="1" y="1177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 dirty="0"/>
              </a:p>
            </p:txBody>
          </p:sp>
          <p:sp>
            <p:nvSpPr>
              <p:cNvPr id="26660" name="Line 36"/>
              <p:cNvSpPr>
                <a:spLocks noChangeShapeType="1"/>
              </p:cNvSpPr>
              <p:nvPr userDrawn="1"/>
            </p:nvSpPr>
            <p:spPr bwMode="hidden">
              <a:xfrm>
                <a:off x="1" y="392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 dirty="0"/>
              </a:p>
            </p:txBody>
          </p:sp>
        </p:grpSp>
        <p:sp>
          <p:nvSpPr>
            <p:cNvPr id="26661" name="Line 37"/>
            <p:cNvSpPr>
              <a:spLocks noChangeShapeType="1"/>
            </p:cNvSpPr>
            <p:nvPr/>
          </p:nvSpPr>
          <p:spPr bwMode="hidden">
            <a:xfrm>
              <a:off x="1" y="3928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 dirty="0"/>
            </a:p>
          </p:txBody>
        </p:sp>
        <p:sp>
          <p:nvSpPr>
            <p:cNvPr id="26662" name="Line 38"/>
            <p:cNvSpPr>
              <a:spLocks noChangeShapeType="1"/>
            </p:cNvSpPr>
            <p:nvPr/>
          </p:nvSpPr>
          <p:spPr bwMode="hidden">
            <a:xfrm>
              <a:off x="1" y="3535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 dirty="0"/>
            </a:p>
          </p:txBody>
        </p:sp>
      </p:grpSp>
      <p:sp>
        <p:nvSpPr>
          <p:cNvPr id="26663" name="Rectangle 39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26664" name="Rectangle 40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6665" name="Rectangle 41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6666" name="Rectangle 42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fld id="{2AFFD793-5AC3-4887-8520-FCF926165496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  <p:sp>
        <p:nvSpPr>
          <p:cNvPr id="26667" name="Rectangle 4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876" r:id="rId1"/>
    <p:sldLayoutId id="2147483865" r:id="rId2"/>
    <p:sldLayoutId id="2147483866" r:id="rId3"/>
    <p:sldLayoutId id="2147483867" r:id="rId4"/>
    <p:sldLayoutId id="2147483868" r:id="rId5"/>
    <p:sldLayoutId id="2147483869" r:id="rId6"/>
    <p:sldLayoutId id="2147483870" r:id="rId7"/>
    <p:sldLayoutId id="2147483871" r:id="rId8"/>
    <p:sldLayoutId id="2147483872" r:id="rId9"/>
    <p:sldLayoutId id="2147483873" r:id="rId10"/>
    <p:sldLayoutId id="2147483874" r:id="rId11"/>
    <p:sldLayoutId id="2147483875" r:id="rId12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60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620688"/>
            <a:ext cx="9144000" cy="2016224"/>
          </a:xfrm>
        </p:spPr>
        <p:txBody>
          <a:bodyPr/>
          <a:lstStyle/>
          <a:p>
            <a:pPr eaLnBrk="1" hangingPunct="1">
              <a:defRPr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МИНИСТЕРСТВО ОБРАЗОВАНИЯ И НАУКИ РОССИЙСКОЙ ФЕДЕРАЦИИ</a:t>
            </a:r>
            <a:br>
              <a:rPr lang="ru-RU" sz="1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Федеральное государственное бюджетное образовательное учреждение</a:t>
            </a:r>
            <a:br>
              <a:rPr lang="ru-RU" sz="1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высшего профессионального образования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 «КУБАНСКИЙ ГОСУДАРСТВЕННЫЙ УНИВЕРСИТЕТ»</a:t>
            </a:r>
            <a:br>
              <a:rPr lang="ru-RU" sz="1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(ФГБОУ ВПО «</a:t>
            </a:r>
            <a:r>
              <a:rPr lang="ru-RU" sz="1800" b="1" dirty="0" err="1" smtClean="0">
                <a:latin typeface="Times New Roman" pitchFamily="18" charset="0"/>
                <a:cs typeface="Times New Roman" pitchFamily="18" charset="0"/>
              </a:rPr>
              <a:t>КубГУ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»)</a:t>
            </a:r>
            <a:br>
              <a:rPr lang="ru-RU" sz="1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b="1" i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b="1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Московский экономический форум – 2016 г.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67544" y="2780928"/>
            <a:ext cx="8424936" cy="1572245"/>
          </a:xfrm>
        </p:spPr>
        <p:txBody>
          <a:bodyPr/>
          <a:lstStyle/>
          <a:p>
            <a:pPr eaLnBrk="1" hangingPunct="1">
              <a:defRPr/>
            </a:pPr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ПЕРСПЕКТИВЫ ЭКОНОМИКО-ПОЛИТИЧЕСКОГО ВЗАИМОДЕЙСТВИЯ РОССИИ И ЗАПАДА: </a:t>
            </a:r>
          </a:p>
          <a:p>
            <a:pPr eaLnBrk="1" hangingPunct="1">
              <a:defRPr/>
            </a:pPr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СЦЕНАРНЫЙ ПОДХОД</a:t>
            </a:r>
          </a:p>
        </p:txBody>
      </p:sp>
      <p:sp>
        <p:nvSpPr>
          <p:cNvPr id="2053" name="Rectangle 5"/>
          <p:cNvSpPr>
            <a:spLocks noChangeArrowheads="1"/>
          </p:cNvSpPr>
          <p:nvPr/>
        </p:nvSpPr>
        <p:spPr bwMode="auto">
          <a:xfrm>
            <a:off x="3203575" y="5157192"/>
            <a:ext cx="5940425" cy="928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1433513">
              <a:spcBef>
                <a:spcPct val="20000"/>
              </a:spcBef>
              <a:buClr>
                <a:schemeClr val="hlink"/>
              </a:buClr>
              <a:buSzPct val="60000"/>
              <a:buFont typeface="Wingdings" pitchFamily="2" charset="2"/>
              <a:buNone/>
              <a:defRPr/>
            </a:pPr>
            <a:r>
              <a:rPr lang="ru-RU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 </a:t>
            </a:r>
            <a:endParaRPr lang="ru-RU" b="1" dirty="0" smtClean="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1433513">
              <a:spcBef>
                <a:spcPct val="20000"/>
              </a:spcBef>
              <a:buClr>
                <a:schemeClr val="hlink"/>
              </a:buClr>
              <a:buSzPct val="60000"/>
              <a:buFont typeface="Wingdings" pitchFamily="2" charset="2"/>
              <a:buNone/>
              <a:defRPr/>
            </a:pPr>
            <a:endParaRPr lang="ru-RU" sz="1600" b="1" dirty="0" smtClean="0"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1433513">
              <a:spcBef>
                <a:spcPct val="20000"/>
              </a:spcBef>
              <a:buClr>
                <a:schemeClr val="hlink"/>
              </a:buClr>
              <a:buSzPct val="60000"/>
              <a:buFont typeface="Wingdings" pitchFamily="2" charset="2"/>
              <a:buNone/>
              <a:defRPr/>
            </a:pPr>
            <a:r>
              <a:rPr lang="ru-RU" sz="1600" b="1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Малахова </a:t>
            </a:r>
            <a:r>
              <a:rPr lang="ru-RU" sz="16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Татьяна Сергеевна</a:t>
            </a:r>
          </a:p>
          <a:p>
            <a:pPr marL="1433513">
              <a:spcBef>
                <a:spcPct val="20000"/>
              </a:spcBef>
              <a:buClr>
                <a:schemeClr val="hlink"/>
              </a:buClr>
              <a:buSzPct val="60000"/>
              <a:buFont typeface="Wingdings" pitchFamily="2" charset="2"/>
              <a:buNone/>
              <a:defRPr/>
            </a:pPr>
            <a:r>
              <a:rPr lang="ru-RU" sz="16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канд. экон. наук, ст. преп. кафедры</a:t>
            </a:r>
            <a:endParaRPr lang="ru-RU" sz="1600" b="1" dirty="0"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1433513">
              <a:spcBef>
                <a:spcPct val="20000"/>
              </a:spcBef>
              <a:buClr>
                <a:schemeClr val="hlink"/>
              </a:buClr>
              <a:buSzPct val="60000"/>
              <a:buFont typeface="Wingdings" pitchFamily="2" charset="2"/>
              <a:buNone/>
              <a:defRPr/>
            </a:pPr>
            <a:r>
              <a:rPr lang="ru-RU" sz="16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мировой </a:t>
            </a:r>
            <a:r>
              <a:rPr lang="ru-RU" sz="16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экономики и </a:t>
            </a:r>
            <a:r>
              <a:rPr lang="ru-RU" sz="1600" b="1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менеджмента</a:t>
            </a:r>
            <a:endParaRPr lang="ru-RU" sz="1600" b="1" dirty="0"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77813"/>
            <a:ext cx="9144000" cy="1139825"/>
          </a:xfrm>
        </p:spPr>
        <p:txBody>
          <a:bodyPr/>
          <a:lstStyle/>
          <a:p>
            <a:r>
              <a:rPr lang="ru-RU" sz="4000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Пол Кеннеди </a:t>
            </a:r>
            <a:br>
              <a:rPr lang="ru-RU" sz="4000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4000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«Вступая в двадцать первый век»</a:t>
            </a:r>
            <a:endParaRPr lang="ru-RU" sz="4000" i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«… как и в случае могущественных империй прошлого, одни лишь размеры территории и ресурсы не смогут предотвратить крах, если система становится недееспособной».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5229200"/>
            <a:ext cx="8229600" cy="1139825"/>
          </a:xfrm>
        </p:spPr>
        <p:txBody>
          <a:bodyPr/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Рисунок 1 – Возможные сценарии сотрудничества России </a:t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 отдельными странами и регионами мира после снятия санкций или ослабления санкционного режима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 l="22028" t="34007" r="22028" b="19864"/>
          <a:stretch>
            <a:fillRect/>
          </a:stretch>
        </p:blipFill>
        <p:spPr>
          <a:xfrm>
            <a:off x="395536" y="188640"/>
            <a:ext cx="8280920" cy="4896544"/>
          </a:xfr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5718175"/>
            <a:ext cx="8229600" cy="1139825"/>
          </a:xfrm>
        </p:spPr>
        <p:txBody>
          <a:bodyPr/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Рисунок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  <a:sym typeface="Symbol"/>
              </a:rPr>
              <a:t>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Перспективы взаимодействия группы стран БРИКС в контексте формирования нового мирового порядка</a:t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(составлено автором)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 l="18213" t="43543" r="16942" b="7188"/>
          <a:stretch>
            <a:fillRect/>
          </a:stretch>
        </p:blipFill>
        <p:spPr bwMode="auto">
          <a:xfrm>
            <a:off x="251520" y="0"/>
            <a:ext cx="8719936" cy="55892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850" y="5589588"/>
            <a:ext cx="8229600" cy="850900"/>
          </a:xfrm>
        </p:spPr>
        <p:txBody>
          <a:bodyPr/>
          <a:lstStyle/>
          <a:p>
            <a:pPr>
              <a:defRPr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Рисунок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3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  <a:sym typeface="Symbol"/>
              </a:rPr>
              <a:t>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График котировок нефти марок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Urals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Espo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BCTO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),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Brent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WTI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Dubai Crude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(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USD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bbl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) (составлено автором)</a:t>
            </a:r>
            <a:r>
              <a:rPr lang="ru-RU" sz="2000" dirty="0" smtClean="0"/>
              <a:t/>
            </a:r>
            <a:br>
              <a:rPr lang="ru-RU" sz="2000" dirty="0" smtClean="0"/>
            </a:b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123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 l="24570" t="35596" r="20757" b="26260"/>
          <a:stretch>
            <a:fillRect/>
          </a:stretch>
        </p:blipFill>
        <p:spPr>
          <a:xfrm>
            <a:off x="0" y="0"/>
            <a:ext cx="9144000" cy="5300663"/>
          </a:xfrm>
          <a:noFill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288" y="5373688"/>
            <a:ext cx="8229600" cy="1139825"/>
          </a:xfrm>
        </p:spPr>
        <p:txBody>
          <a:bodyPr/>
          <a:lstStyle/>
          <a:p>
            <a:pPr>
              <a:defRPr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Рисунок 4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  <a:sym typeface="Symbol"/>
              </a:rPr>
              <a:t>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Восстановление и развитие тесного сотрудничества России со странами Европейского союза и усиление геополитических позиций на евроазиатском пространстве (составлено автором)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pic>
        <p:nvPicPr>
          <p:cNvPr id="8195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 l="24571" t="45132" r="23299" b="13545"/>
          <a:stretch>
            <a:fillRect/>
          </a:stretch>
        </p:blipFill>
        <p:spPr>
          <a:xfrm>
            <a:off x="395288" y="0"/>
            <a:ext cx="8110537" cy="5300663"/>
          </a:xfr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Font typeface="Wingdings" pitchFamily="2" charset="2"/>
              <a:buNone/>
              <a:defRPr/>
            </a:pP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Спасибо за внимание!!!</a:t>
            </a:r>
            <a:r>
              <a:rPr lang="en-US" dirty="0" smtClean="0"/>
              <a:t/>
            </a:r>
            <a:br>
              <a:rPr lang="en-US" dirty="0" smtClean="0"/>
            </a:br>
            <a:endParaRPr lang="ru-RU" dirty="0" smtClean="0"/>
          </a:p>
          <a:p>
            <a:pPr algn="ctr">
              <a:buFont typeface="Wingdings" pitchFamily="2" charset="2"/>
              <a:buNone/>
              <a:defRPr/>
            </a:pP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E-mail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 malakhovats@mail.ru</a:t>
            </a:r>
            <a:endParaRPr lang="ru-RU" sz="3600" dirty="0" smtClean="0"/>
          </a:p>
          <a:p>
            <a:pPr algn="ctr">
              <a:buFont typeface="Wingdings" pitchFamily="2" charset="2"/>
              <a:buNone/>
              <a:defRPr/>
            </a:pPr>
            <a:endParaRPr lang="ru-RU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Глобус">
  <a:themeElements>
    <a:clrScheme name="Глобус 1">
      <a:dk1>
        <a:srgbClr val="622100"/>
      </a:dk1>
      <a:lt1>
        <a:srgbClr val="FFFFFF"/>
      </a:lt1>
      <a:dk2>
        <a:srgbClr val="800000"/>
      </a:dk2>
      <a:lt2>
        <a:srgbClr val="FFFFCC"/>
      </a:lt2>
      <a:accent1>
        <a:srgbClr val="E42B00"/>
      </a:accent1>
      <a:accent2>
        <a:srgbClr val="996600"/>
      </a:accent2>
      <a:accent3>
        <a:srgbClr val="C0AAAA"/>
      </a:accent3>
      <a:accent4>
        <a:srgbClr val="DADADA"/>
      </a:accent4>
      <a:accent5>
        <a:srgbClr val="EFACAA"/>
      </a:accent5>
      <a:accent6>
        <a:srgbClr val="8A5C00"/>
      </a:accent6>
      <a:hlink>
        <a:srgbClr val="FADF6C"/>
      </a:hlink>
      <a:folHlink>
        <a:srgbClr val="FF9900"/>
      </a:folHlink>
    </a:clrScheme>
    <a:fontScheme name="Глобус">
      <a:majorFont>
        <a:latin typeface="Arial"/>
        <a:ea typeface=""/>
        <a:cs typeface="Arial"/>
      </a:majorFont>
      <a:minorFont>
        <a:latin typeface="Verdana"/>
        <a:ea typeface=""/>
        <a:cs typeface="Arial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Глобус 1">
        <a:dk1>
          <a:srgbClr val="622100"/>
        </a:dk1>
        <a:lt1>
          <a:srgbClr val="FFFFFF"/>
        </a:lt1>
        <a:dk2>
          <a:srgbClr val="800000"/>
        </a:dk2>
        <a:lt2>
          <a:srgbClr val="FFFFCC"/>
        </a:lt2>
        <a:accent1>
          <a:srgbClr val="E42B00"/>
        </a:accent1>
        <a:accent2>
          <a:srgbClr val="996600"/>
        </a:accent2>
        <a:accent3>
          <a:srgbClr val="C0AAAA"/>
        </a:accent3>
        <a:accent4>
          <a:srgbClr val="DADADA"/>
        </a:accent4>
        <a:accent5>
          <a:srgbClr val="EFACAA"/>
        </a:accent5>
        <a:accent6>
          <a:srgbClr val="8A5C00"/>
        </a:accent6>
        <a:hlink>
          <a:srgbClr val="FADF6C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Глобус 2">
        <a:dk1>
          <a:srgbClr val="5F4545"/>
        </a:dk1>
        <a:lt1>
          <a:srgbClr val="FFFFFF"/>
        </a:lt1>
        <a:dk2>
          <a:srgbClr val="8F6969"/>
        </a:dk2>
        <a:lt2>
          <a:srgbClr val="FFFFCC"/>
        </a:lt2>
        <a:accent1>
          <a:srgbClr val="CC6600"/>
        </a:accent1>
        <a:accent2>
          <a:srgbClr val="924C0C"/>
        </a:accent2>
        <a:accent3>
          <a:srgbClr val="C6B9B9"/>
        </a:accent3>
        <a:accent4>
          <a:srgbClr val="DADADA"/>
        </a:accent4>
        <a:accent5>
          <a:srgbClr val="E2B8AA"/>
        </a:accent5>
        <a:accent6>
          <a:srgbClr val="84440A"/>
        </a:accent6>
        <a:hlink>
          <a:srgbClr val="CFD375"/>
        </a:hlink>
        <a:folHlink>
          <a:srgbClr val="98BB9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Глобус 3">
        <a:dk1>
          <a:srgbClr val="003B76"/>
        </a:dk1>
        <a:lt1>
          <a:srgbClr val="FFFFFF"/>
        </a:lt1>
        <a:dk2>
          <a:srgbClr val="0066CC"/>
        </a:dk2>
        <a:lt2>
          <a:srgbClr val="CCECFF"/>
        </a:lt2>
        <a:accent1>
          <a:srgbClr val="33CCCC"/>
        </a:accent1>
        <a:accent2>
          <a:srgbClr val="66CCFF"/>
        </a:accent2>
        <a:accent3>
          <a:srgbClr val="AAB8E2"/>
        </a:accent3>
        <a:accent4>
          <a:srgbClr val="DADADA"/>
        </a:accent4>
        <a:accent5>
          <a:srgbClr val="ADE2E2"/>
        </a:accent5>
        <a:accent6>
          <a:srgbClr val="5CB9E7"/>
        </a:accent6>
        <a:hlink>
          <a:srgbClr val="FFFFCC"/>
        </a:hlink>
        <a:folHlink>
          <a:srgbClr val="FFCC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Глобус 4">
        <a:dk1>
          <a:srgbClr val="005856"/>
        </a:dk1>
        <a:lt1>
          <a:srgbClr val="FFFFFF"/>
        </a:lt1>
        <a:dk2>
          <a:srgbClr val="008080"/>
        </a:dk2>
        <a:lt2>
          <a:srgbClr val="FFFFCC"/>
        </a:lt2>
        <a:accent1>
          <a:srgbClr val="0099CC"/>
        </a:accent1>
        <a:accent2>
          <a:srgbClr val="00CCFF"/>
        </a:accent2>
        <a:accent3>
          <a:srgbClr val="AAC0C0"/>
        </a:accent3>
        <a:accent4>
          <a:srgbClr val="DADADA"/>
        </a:accent4>
        <a:accent5>
          <a:srgbClr val="AACAE2"/>
        </a:accent5>
        <a:accent6>
          <a:srgbClr val="00B9E7"/>
        </a:accent6>
        <a:hlink>
          <a:srgbClr val="1ACE9F"/>
        </a:hlink>
        <a:folHlink>
          <a:srgbClr val="948CCE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Глобус 5">
        <a:dk1>
          <a:srgbClr val="3C5436"/>
        </a:dk1>
        <a:lt1>
          <a:srgbClr val="FFFFFF"/>
        </a:lt1>
        <a:dk2>
          <a:srgbClr val="5F8656"/>
        </a:dk2>
        <a:lt2>
          <a:srgbClr val="D6D8C0"/>
        </a:lt2>
        <a:accent1>
          <a:srgbClr val="61733D"/>
        </a:accent1>
        <a:accent2>
          <a:srgbClr val="324A39"/>
        </a:accent2>
        <a:accent3>
          <a:srgbClr val="B6C3B4"/>
        </a:accent3>
        <a:accent4>
          <a:srgbClr val="DADADA"/>
        </a:accent4>
        <a:accent5>
          <a:srgbClr val="B7BCAF"/>
        </a:accent5>
        <a:accent6>
          <a:srgbClr val="2C4233"/>
        </a:accent6>
        <a:hlink>
          <a:srgbClr val="73D588"/>
        </a:hlink>
        <a:folHlink>
          <a:srgbClr val="6F99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Глобус 6">
        <a:dk1>
          <a:srgbClr val="5B7B65"/>
        </a:dk1>
        <a:lt1>
          <a:srgbClr val="FFFFFF"/>
        </a:lt1>
        <a:dk2>
          <a:srgbClr val="9ABE9D"/>
        </a:dk2>
        <a:lt2>
          <a:srgbClr val="336600"/>
        </a:lt2>
        <a:accent1>
          <a:srgbClr val="00CC66"/>
        </a:accent1>
        <a:accent2>
          <a:srgbClr val="4E7050"/>
        </a:accent2>
        <a:accent3>
          <a:srgbClr val="CADBCC"/>
        </a:accent3>
        <a:accent4>
          <a:srgbClr val="DADADA"/>
        </a:accent4>
        <a:accent5>
          <a:srgbClr val="AAE2B8"/>
        </a:accent5>
        <a:accent6>
          <a:srgbClr val="466548"/>
        </a:accent6>
        <a:hlink>
          <a:srgbClr val="FFFFCC"/>
        </a:hlink>
        <a:folHlink>
          <a:srgbClr val="9CE8A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Глобус 7">
        <a:dk1>
          <a:srgbClr val="4C4E44"/>
        </a:dk1>
        <a:lt1>
          <a:srgbClr val="FFFFFF"/>
        </a:lt1>
        <a:dk2>
          <a:srgbClr val="686B5D"/>
        </a:dk2>
        <a:lt2>
          <a:srgbClr val="D6D5C6"/>
        </a:lt2>
        <a:accent1>
          <a:srgbClr val="898D79"/>
        </a:accent1>
        <a:accent2>
          <a:srgbClr val="4D4F45"/>
        </a:accent2>
        <a:accent3>
          <a:srgbClr val="B9BAB6"/>
        </a:accent3>
        <a:accent4>
          <a:srgbClr val="DADADA"/>
        </a:accent4>
        <a:accent5>
          <a:srgbClr val="C4C5BE"/>
        </a:accent5>
        <a:accent6>
          <a:srgbClr val="45473E"/>
        </a:accent6>
        <a:hlink>
          <a:srgbClr val="58BE67"/>
        </a:hlink>
        <a:folHlink>
          <a:srgbClr val="C0C64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Глобус 8">
        <a:dk1>
          <a:srgbClr val="000000"/>
        </a:dk1>
        <a:lt1>
          <a:srgbClr val="FFFFDD"/>
        </a:lt1>
        <a:dk2>
          <a:srgbClr val="000000"/>
        </a:dk2>
        <a:lt2>
          <a:srgbClr val="98977A"/>
        </a:lt2>
        <a:accent1>
          <a:srgbClr val="BDCDA7"/>
        </a:accent1>
        <a:accent2>
          <a:srgbClr val="A0D060"/>
        </a:accent2>
        <a:accent3>
          <a:srgbClr val="FFFFEB"/>
        </a:accent3>
        <a:accent4>
          <a:srgbClr val="000000"/>
        </a:accent4>
        <a:accent5>
          <a:srgbClr val="DBE3D0"/>
        </a:accent5>
        <a:accent6>
          <a:srgbClr val="91BC56"/>
        </a:accent6>
        <a:hlink>
          <a:srgbClr val="FADD4E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2108</TotalTime>
  <Words>118</Words>
  <Application>Microsoft Office PowerPoint</Application>
  <PresentationFormat>Экран (4:3)</PresentationFormat>
  <Paragraphs>17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Глобус</vt:lpstr>
      <vt:lpstr>МИНИСТЕРСТВО ОБРАЗОВАНИЯ И НАУКИ РОССИЙСКОЙ ФЕДЕРАЦИИ Федеральное государственное бюджетное образовательное учреждение высшего профессионального образования  «КУБАНСКИЙ ГОСУДАРСТВЕННЫЙ УНИВЕРСИТЕТ» (ФГБОУ ВПО «КубГУ»)   Московский экономический форум – 2016 г.</vt:lpstr>
      <vt:lpstr>Пол Кеннеди  «Вступая в двадцать первый век»</vt:lpstr>
      <vt:lpstr>Рисунок 1 – Возможные сценарии сотрудничества России  с отдельными странами и регионами мира после снятия санкций или ослабления санкционного режима</vt:lpstr>
      <vt:lpstr>Рисунок 2  Перспективы взаимодействия группы стран БРИКС в контексте формирования нового мирового порядка (составлено автором)</vt:lpstr>
      <vt:lpstr>Рисунок 3  График котировок нефти марок Urals, Espo (BCTO), Brent, WTI, Dubai Crude, (USD/bbl) (составлено автором) </vt:lpstr>
      <vt:lpstr> Рисунок 4  Восстановление и развитие тесного сотрудничества России со странами Европейского союза и усиление геополитических позиций на евроазиатском пространстве (составлено автором) </vt:lpstr>
      <vt:lpstr>Слайд 7</vt:lpstr>
    </vt:vector>
  </TitlesOfParts>
  <Company>user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МИНИСТЕРСТВО ОБРАЗОВАНИЯ И НАУКИ РОССИЙСКОЙ ФЕДЕРАЦИИ Федеральное государственное бюджетное образовательное учреждение высшего профессионального образования  «КУБАНСКИЙ ГОСУДАРСТВЕННЫЙ УНИВЕРСИТЕТ» (ФГБОУ ВПО «КубГУ»)</dc:title>
  <dc:creator>user</dc:creator>
  <cp:lastModifiedBy>Tanya</cp:lastModifiedBy>
  <cp:revision>168</cp:revision>
  <dcterms:created xsi:type="dcterms:W3CDTF">2013-02-18T10:37:34Z</dcterms:created>
  <dcterms:modified xsi:type="dcterms:W3CDTF">2016-03-16T20:45:10Z</dcterms:modified>
</cp:coreProperties>
</file>