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316" r:id="rId4"/>
    <p:sldId id="315" r:id="rId5"/>
    <p:sldId id="287" r:id="rId6"/>
    <p:sldId id="334" r:id="rId7"/>
    <p:sldId id="327" r:id="rId8"/>
    <p:sldId id="328" r:id="rId9"/>
    <p:sldId id="329" r:id="rId10"/>
    <p:sldId id="318" r:id="rId11"/>
    <p:sldId id="319" r:id="rId12"/>
    <p:sldId id="320" r:id="rId13"/>
    <p:sldId id="330" r:id="rId14"/>
    <p:sldId id="331" r:id="rId15"/>
    <p:sldId id="326" r:id="rId16"/>
    <p:sldId id="332" r:id="rId17"/>
    <p:sldId id="333" r:id="rId18"/>
    <p:sldId id="280" r:id="rId19"/>
    <p:sldId id="281" r:id="rId20"/>
    <p:sldId id="282" r:id="rId21"/>
    <p:sldId id="283" r:id="rId22"/>
    <p:sldId id="284" r:id="rId23"/>
    <p:sldId id="317" r:id="rId24"/>
  </p:sldIdLst>
  <p:sldSz cx="9144000" cy="6858000" type="screen4x3"/>
  <p:notesSz cx="6669088" cy="9928225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86792" autoAdjust="0"/>
  </p:normalViewPr>
  <p:slideViewPr>
    <p:cSldViewPr>
      <p:cViewPr varScale="1">
        <p:scale>
          <a:sx n="64" d="100"/>
          <a:sy n="64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71548-7057-4C89-96BE-F98E6F2FBE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C0141E-226A-4220-8432-E4EDEEA4377B}">
      <dgm:prSet/>
      <dgm:spPr/>
      <dgm:t>
        <a:bodyPr/>
        <a:lstStyle/>
        <a:p>
          <a:pPr rtl="0"/>
          <a:r>
            <a:rPr lang="ru-RU" dirty="0" smtClean="0"/>
            <a:t>Отсутствие бизнес-модели, поддерживающей жизнеспособность </a:t>
          </a:r>
          <a:r>
            <a:rPr lang="ru-RU" dirty="0" err="1" smtClean="0"/>
            <a:t>MOOCs</a:t>
          </a:r>
          <a:endParaRPr lang="ru-RU" dirty="0"/>
        </a:p>
      </dgm:t>
    </dgm:pt>
    <dgm:pt modelId="{45C40177-18ED-43CF-85D1-04C14B03C9E7}" type="parTrans" cxnId="{1A97EC2A-DDB9-4F55-ACFC-2B6A630C5BC4}">
      <dgm:prSet/>
      <dgm:spPr/>
      <dgm:t>
        <a:bodyPr/>
        <a:lstStyle/>
        <a:p>
          <a:endParaRPr lang="ru-RU"/>
        </a:p>
      </dgm:t>
    </dgm:pt>
    <dgm:pt modelId="{9E1D84D4-BC2B-4875-A887-748FB784B03E}" type="sibTrans" cxnId="{1A97EC2A-DDB9-4F55-ACFC-2B6A630C5BC4}">
      <dgm:prSet/>
      <dgm:spPr/>
      <dgm:t>
        <a:bodyPr/>
        <a:lstStyle/>
        <a:p>
          <a:endParaRPr lang="ru-RU"/>
        </a:p>
      </dgm:t>
    </dgm:pt>
    <dgm:pt modelId="{5EE78070-B630-4D8A-AEA8-05E3AA47FB0E}">
      <dgm:prSet/>
      <dgm:spPr/>
      <dgm:t>
        <a:bodyPr/>
        <a:lstStyle/>
        <a:p>
          <a:pPr rtl="0"/>
          <a:r>
            <a:rPr lang="ru-RU" dirty="0" smtClean="0"/>
            <a:t>Признание результатов обучения </a:t>
          </a:r>
          <a:r>
            <a:rPr lang="ru-RU" dirty="0" err="1" smtClean="0"/>
            <a:t>MOOCs</a:t>
          </a:r>
          <a:r>
            <a:rPr lang="ru-RU" dirty="0" smtClean="0"/>
            <a:t> </a:t>
          </a:r>
          <a:endParaRPr lang="ru-RU" dirty="0"/>
        </a:p>
      </dgm:t>
    </dgm:pt>
    <dgm:pt modelId="{C9518E8D-6204-4779-9517-CF9918B70E2C}" type="parTrans" cxnId="{AF1C5F38-F812-47EC-B32C-D3F68EB102F6}">
      <dgm:prSet/>
      <dgm:spPr/>
      <dgm:t>
        <a:bodyPr/>
        <a:lstStyle/>
        <a:p>
          <a:endParaRPr lang="ru-RU"/>
        </a:p>
      </dgm:t>
    </dgm:pt>
    <dgm:pt modelId="{A82FDAA5-465F-4D0A-9320-AF0F343244EC}" type="sibTrans" cxnId="{AF1C5F38-F812-47EC-B32C-D3F68EB102F6}">
      <dgm:prSet/>
      <dgm:spPr/>
      <dgm:t>
        <a:bodyPr/>
        <a:lstStyle/>
        <a:p>
          <a:endParaRPr lang="ru-RU"/>
        </a:p>
      </dgm:t>
    </dgm:pt>
    <dgm:pt modelId="{5B77A3DD-9545-4DB5-B459-FA7653A63315}">
      <dgm:prSet/>
      <dgm:spPr/>
      <dgm:t>
        <a:bodyPr/>
        <a:lstStyle/>
        <a:p>
          <a:pPr rtl="0"/>
          <a:r>
            <a:rPr lang="ru-RU" dirty="0" smtClean="0"/>
            <a:t>Контроль успеваемости онлайн студентов</a:t>
          </a:r>
          <a:endParaRPr lang="ru-RU" dirty="0"/>
        </a:p>
      </dgm:t>
    </dgm:pt>
    <dgm:pt modelId="{89FFC308-629A-4F8A-89F7-05183F6F077D}" type="parTrans" cxnId="{4676C122-9035-452C-A3B8-102B9D9D58A1}">
      <dgm:prSet/>
      <dgm:spPr/>
      <dgm:t>
        <a:bodyPr/>
        <a:lstStyle/>
        <a:p>
          <a:endParaRPr lang="ru-RU"/>
        </a:p>
      </dgm:t>
    </dgm:pt>
    <dgm:pt modelId="{F3E561E3-6E71-47AA-9C91-612BE9312250}" type="sibTrans" cxnId="{4676C122-9035-452C-A3B8-102B9D9D58A1}">
      <dgm:prSet/>
      <dgm:spPr/>
      <dgm:t>
        <a:bodyPr/>
        <a:lstStyle/>
        <a:p>
          <a:endParaRPr lang="ru-RU"/>
        </a:p>
      </dgm:t>
    </dgm:pt>
    <dgm:pt modelId="{16DB8076-99AA-4C59-A447-244BFA4D2582}">
      <dgm:prSet/>
      <dgm:spPr/>
      <dgm:t>
        <a:bodyPr/>
        <a:lstStyle/>
        <a:p>
          <a:pPr rtl="0"/>
          <a:r>
            <a:rPr lang="ru-RU" dirty="0" smtClean="0"/>
            <a:t>Качество </a:t>
          </a:r>
          <a:r>
            <a:rPr lang="ru-RU" dirty="0" err="1" smtClean="0"/>
            <a:t>MOOCs</a:t>
          </a:r>
          <a:r>
            <a:rPr lang="ru-RU" dirty="0" smtClean="0"/>
            <a:t>, соответствие академическим стандартам </a:t>
          </a:r>
          <a:endParaRPr lang="ru-RU" dirty="0"/>
        </a:p>
      </dgm:t>
    </dgm:pt>
    <dgm:pt modelId="{2608B3B7-2648-493B-8AC5-461FE42193EF}" type="parTrans" cxnId="{53DECAE3-DC7D-4288-A9A0-13685EB011BD}">
      <dgm:prSet/>
      <dgm:spPr/>
      <dgm:t>
        <a:bodyPr/>
        <a:lstStyle/>
        <a:p>
          <a:endParaRPr lang="ru-RU"/>
        </a:p>
      </dgm:t>
    </dgm:pt>
    <dgm:pt modelId="{68524FC2-0CEB-4FFD-BC2C-F3CC47750A1C}" type="sibTrans" cxnId="{53DECAE3-DC7D-4288-A9A0-13685EB011BD}">
      <dgm:prSet/>
      <dgm:spPr/>
      <dgm:t>
        <a:bodyPr/>
        <a:lstStyle/>
        <a:p>
          <a:endParaRPr lang="ru-RU"/>
        </a:p>
      </dgm:t>
    </dgm:pt>
    <dgm:pt modelId="{2DD362E7-C534-4604-AA14-2F1DDD8EA5B2}">
      <dgm:prSet/>
      <dgm:spPr/>
      <dgm:t>
        <a:bodyPr/>
        <a:lstStyle/>
        <a:p>
          <a:pPr rtl="0"/>
          <a:r>
            <a:rPr lang="ru-RU" dirty="0" smtClean="0"/>
            <a:t>Технологические ограничения учебного процесса онлайн</a:t>
          </a:r>
          <a:endParaRPr lang="ru-RU" dirty="0"/>
        </a:p>
      </dgm:t>
    </dgm:pt>
    <dgm:pt modelId="{5A7C4849-3A36-46F1-98EA-3E9D3EED4C83}" type="parTrans" cxnId="{9452109C-ACEE-4619-A7BC-5197D6E459E1}">
      <dgm:prSet/>
      <dgm:spPr/>
      <dgm:t>
        <a:bodyPr/>
        <a:lstStyle/>
        <a:p>
          <a:endParaRPr lang="ru-RU"/>
        </a:p>
      </dgm:t>
    </dgm:pt>
    <dgm:pt modelId="{6D07C84D-F285-455B-B792-B867CCD231DD}" type="sibTrans" cxnId="{9452109C-ACEE-4619-A7BC-5197D6E459E1}">
      <dgm:prSet/>
      <dgm:spPr/>
      <dgm:t>
        <a:bodyPr/>
        <a:lstStyle/>
        <a:p>
          <a:endParaRPr lang="ru-RU"/>
        </a:p>
      </dgm:t>
    </dgm:pt>
    <dgm:pt modelId="{9A91B1F0-8BCC-40D3-8B41-2D61714E5FDE}">
      <dgm:prSet/>
      <dgm:spPr/>
      <dgm:t>
        <a:bodyPr/>
        <a:lstStyle/>
        <a:p>
          <a:pPr rtl="0"/>
          <a:r>
            <a:rPr lang="ru-RU" dirty="0" smtClean="0"/>
            <a:t>Отсутствие требований к слушателям</a:t>
          </a:r>
          <a:endParaRPr lang="ru-RU" dirty="0"/>
        </a:p>
      </dgm:t>
    </dgm:pt>
    <dgm:pt modelId="{9B0EA969-F8EB-481E-B02B-397785574DE4}" type="parTrans" cxnId="{91EE1FC4-91A1-40E0-8573-FB0127FFA3C9}">
      <dgm:prSet/>
      <dgm:spPr/>
      <dgm:t>
        <a:bodyPr/>
        <a:lstStyle/>
        <a:p>
          <a:endParaRPr lang="ru-RU"/>
        </a:p>
      </dgm:t>
    </dgm:pt>
    <dgm:pt modelId="{CAE57A64-B309-4F56-AC9F-FA28648273AE}" type="sibTrans" cxnId="{91EE1FC4-91A1-40E0-8573-FB0127FFA3C9}">
      <dgm:prSet/>
      <dgm:spPr/>
      <dgm:t>
        <a:bodyPr/>
        <a:lstStyle/>
        <a:p>
          <a:endParaRPr lang="ru-RU"/>
        </a:p>
      </dgm:t>
    </dgm:pt>
    <dgm:pt modelId="{A8048537-64CC-45D3-93C2-390F58CE3124}">
      <dgm:prSet/>
      <dgm:spPr/>
      <dgm:t>
        <a:bodyPr/>
        <a:lstStyle/>
        <a:p>
          <a:pPr rtl="0"/>
          <a:r>
            <a:rPr lang="ru-RU" dirty="0" err="1" smtClean="0"/>
            <a:t>MOOCs</a:t>
          </a:r>
          <a:r>
            <a:rPr lang="ru-RU" dirty="0" smtClean="0"/>
            <a:t> не смогут существовать без университетов</a:t>
          </a:r>
          <a:endParaRPr lang="ru-RU" dirty="0"/>
        </a:p>
      </dgm:t>
    </dgm:pt>
    <dgm:pt modelId="{27115D47-E1CB-4281-83A6-E5898FFBA718}" type="parTrans" cxnId="{6EBF8DB7-3B61-49E0-B9F9-1912CFC5E132}">
      <dgm:prSet/>
      <dgm:spPr/>
      <dgm:t>
        <a:bodyPr/>
        <a:lstStyle/>
        <a:p>
          <a:endParaRPr lang="ru-RU"/>
        </a:p>
      </dgm:t>
    </dgm:pt>
    <dgm:pt modelId="{0A8919DF-399C-445F-8535-81DD6233D041}" type="sibTrans" cxnId="{6EBF8DB7-3B61-49E0-B9F9-1912CFC5E132}">
      <dgm:prSet/>
      <dgm:spPr/>
      <dgm:t>
        <a:bodyPr/>
        <a:lstStyle/>
        <a:p>
          <a:endParaRPr lang="ru-RU"/>
        </a:p>
      </dgm:t>
    </dgm:pt>
    <dgm:pt modelId="{28BC3303-3DEA-4D15-ABF2-B43668AC0F8E}" type="pres">
      <dgm:prSet presAssocID="{FBC71548-7057-4C89-96BE-F98E6F2FBEF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C05D76-772E-4100-B057-E225C285B734}" type="pres">
      <dgm:prSet presAssocID="{1FC0141E-226A-4220-8432-E4EDEEA4377B}" presName="thickLine" presStyleLbl="alignNode1" presStyleIdx="0" presStyleCnt="7"/>
      <dgm:spPr/>
    </dgm:pt>
    <dgm:pt modelId="{AD0043DA-3E1C-4E08-A9AB-80E0E8243F30}" type="pres">
      <dgm:prSet presAssocID="{1FC0141E-226A-4220-8432-E4EDEEA4377B}" presName="horz1" presStyleCnt="0"/>
      <dgm:spPr/>
    </dgm:pt>
    <dgm:pt modelId="{962B9902-A4E8-48C9-9F40-3FE5CDE92C4B}" type="pres">
      <dgm:prSet presAssocID="{1FC0141E-226A-4220-8432-E4EDEEA4377B}" presName="tx1" presStyleLbl="revTx" presStyleIdx="0" presStyleCnt="7"/>
      <dgm:spPr/>
      <dgm:t>
        <a:bodyPr/>
        <a:lstStyle/>
        <a:p>
          <a:endParaRPr lang="ru-RU"/>
        </a:p>
      </dgm:t>
    </dgm:pt>
    <dgm:pt modelId="{35BC58B8-549A-4BDC-A072-03B5896AA411}" type="pres">
      <dgm:prSet presAssocID="{1FC0141E-226A-4220-8432-E4EDEEA4377B}" presName="vert1" presStyleCnt="0"/>
      <dgm:spPr/>
    </dgm:pt>
    <dgm:pt modelId="{18741474-632B-4425-B444-DE8BE5CA5BDB}" type="pres">
      <dgm:prSet presAssocID="{5EE78070-B630-4D8A-AEA8-05E3AA47FB0E}" presName="thickLine" presStyleLbl="alignNode1" presStyleIdx="1" presStyleCnt="7"/>
      <dgm:spPr/>
    </dgm:pt>
    <dgm:pt modelId="{1C1F734C-0011-4B5A-A2C1-4D9DD726A305}" type="pres">
      <dgm:prSet presAssocID="{5EE78070-B630-4D8A-AEA8-05E3AA47FB0E}" presName="horz1" presStyleCnt="0"/>
      <dgm:spPr/>
    </dgm:pt>
    <dgm:pt modelId="{2DDF44DD-FDF1-4DF9-B668-BDF5A3B49054}" type="pres">
      <dgm:prSet presAssocID="{5EE78070-B630-4D8A-AEA8-05E3AA47FB0E}" presName="tx1" presStyleLbl="revTx" presStyleIdx="1" presStyleCnt="7"/>
      <dgm:spPr/>
      <dgm:t>
        <a:bodyPr/>
        <a:lstStyle/>
        <a:p>
          <a:endParaRPr lang="ru-RU"/>
        </a:p>
      </dgm:t>
    </dgm:pt>
    <dgm:pt modelId="{FB359BF4-5864-450F-9C67-E95BEF9B45D5}" type="pres">
      <dgm:prSet presAssocID="{5EE78070-B630-4D8A-AEA8-05E3AA47FB0E}" presName="vert1" presStyleCnt="0"/>
      <dgm:spPr/>
    </dgm:pt>
    <dgm:pt modelId="{9D96C1C0-54DF-42F5-B47E-C5A1B384600C}" type="pres">
      <dgm:prSet presAssocID="{5B77A3DD-9545-4DB5-B459-FA7653A63315}" presName="thickLine" presStyleLbl="alignNode1" presStyleIdx="2" presStyleCnt="7"/>
      <dgm:spPr/>
    </dgm:pt>
    <dgm:pt modelId="{44683C40-759C-4264-B2FA-EB27535A202D}" type="pres">
      <dgm:prSet presAssocID="{5B77A3DD-9545-4DB5-B459-FA7653A63315}" presName="horz1" presStyleCnt="0"/>
      <dgm:spPr/>
    </dgm:pt>
    <dgm:pt modelId="{75B29D70-10FC-4147-8EED-5B5A8C339CA5}" type="pres">
      <dgm:prSet presAssocID="{5B77A3DD-9545-4DB5-B459-FA7653A63315}" presName="tx1" presStyleLbl="revTx" presStyleIdx="2" presStyleCnt="7"/>
      <dgm:spPr/>
      <dgm:t>
        <a:bodyPr/>
        <a:lstStyle/>
        <a:p>
          <a:endParaRPr lang="ru-RU"/>
        </a:p>
      </dgm:t>
    </dgm:pt>
    <dgm:pt modelId="{13CC748F-A950-4D75-9C7D-A9587886FFFE}" type="pres">
      <dgm:prSet presAssocID="{5B77A3DD-9545-4DB5-B459-FA7653A63315}" presName="vert1" presStyleCnt="0"/>
      <dgm:spPr/>
    </dgm:pt>
    <dgm:pt modelId="{AD986D47-92E3-4EE0-9CB0-C0DC5E653F35}" type="pres">
      <dgm:prSet presAssocID="{16DB8076-99AA-4C59-A447-244BFA4D2582}" presName="thickLine" presStyleLbl="alignNode1" presStyleIdx="3" presStyleCnt="7"/>
      <dgm:spPr/>
    </dgm:pt>
    <dgm:pt modelId="{F04B31C6-27B1-4870-BD97-F97736017DD5}" type="pres">
      <dgm:prSet presAssocID="{16DB8076-99AA-4C59-A447-244BFA4D2582}" presName="horz1" presStyleCnt="0"/>
      <dgm:spPr/>
    </dgm:pt>
    <dgm:pt modelId="{E65F352A-6641-453D-B648-C225388D56B1}" type="pres">
      <dgm:prSet presAssocID="{16DB8076-99AA-4C59-A447-244BFA4D2582}" presName="tx1" presStyleLbl="revTx" presStyleIdx="3" presStyleCnt="7"/>
      <dgm:spPr/>
      <dgm:t>
        <a:bodyPr/>
        <a:lstStyle/>
        <a:p>
          <a:endParaRPr lang="ru-RU"/>
        </a:p>
      </dgm:t>
    </dgm:pt>
    <dgm:pt modelId="{2051C283-26E4-48DF-AAC3-76476163B4B3}" type="pres">
      <dgm:prSet presAssocID="{16DB8076-99AA-4C59-A447-244BFA4D2582}" presName="vert1" presStyleCnt="0"/>
      <dgm:spPr/>
    </dgm:pt>
    <dgm:pt modelId="{ECD248AB-7FBF-449B-8D6B-C8A5761286A1}" type="pres">
      <dgm:prSet presAssocID="{2DD362E7-C534-4604-AA14-2F1DDD8EA5B2}" presName="thickLine" presStyleLbl="alignNode1" presStyleIdx="4" presStyleCnt="7"/>
      <dgm:spPr/>
    </dgm:pt>
    <dgm:pt modelId="{8BB56687-2C62-49F7-91B1-E667D7150A9D}" type="pres">
      <dgm:prSet presAssocID="{2DD362E7-C534-4604-AA14-2F1DDD8EA5B2}" presName="horz1" presStyleCnt="0"/>
      <dgm:spPr/>
    </dgm:pt>
    <dgm:pt modelId="{22A885A3-F13F-45E2-BFEC-DF963FEA57D7}" type="pres">
      <dgm:prSet presAssocID="{2DD362E7-C534-4604-AA14-2F1DDD8EA5B2}" presName="tx1" presStyleLbl="revTx" presStyleIdx="4" presStyleCnt="7"/>
      <dgm:spPr/>
      <dgm:t>
        <a:bodyPr/>
        <a:lstStyle/>
        <a:p>
          <a:endParaRPr lang="ru-RU"/>
        </a:p>
      </dgm:t>
    </dgm:pt>
    <dgm:pt modelId="{27327196-1E50-4F9E-80F7-378EF659F3E8}" type="pres">
      <dgm:prSet presAssocID="{2DD362E7-C534-4604-AA14-2F1DDD8EA5B2}" presName="vert1" presStyleCnt="0"/>
      <dgm:spPr/>
    </dgm:pt>
    <dgm:pt modelId="{8F5620D0-2740-4CCD-B2A4-B0E30A873565}" type="pres">
      <dgm:prSet presAssocID="{9A91B1F0-8BCC-40D3-8B41-2D61714E5FDE}" presName="thickLine" presStyleLbl="alignNode1" presStyleIdx="5" presStyleCnt="7"/>
      <dgm:spPr/>
    </dgm:pt>
    <dgm:pt modelId="{4E0DD324-A22E-40EA-94EE-CF857057AEA9}" type="pres">
      <dgm:prSet presAssocID="{9A91B1F0-8BCC-40D3-8B41-2D61714E5FDE}" presName="horz1" presStyleCnt="0"/>
      <dgm:spPr/>
    </dgm:pt>
    <dgm:pt modelId="{1DA751AD-C06C-457A-A250-B63791E77D24}" type="pres">
      <dgm:prSet presAssocID="{9A91B1F0-8BCC-40D3-8B41-2D61714E5FDE}" presName="tx1" presStyleLbl="revTx" presStyleIdx="5" presStyleCnt="7"/>
      <dgm:spPr/>
      <dgm:t>
        <a:bodyPr/>
        <a:lstStyle/>
        <a:p>
          <a:endParaRPr lang="ru-RU"/>
        </a:p>
      </dgm:t>
    </dgm:pt>
    <dgm:pt modelId="{F8AA20F7-F5A5-4FDD-9654-9F9F00300248}" type="pres">
      <dgm:prSet presAssocID="{9A91B1F0-8BCC-40D3-8B41-2D61714E5FDE}" presName="vert1" presStyleCnt="0"/>
      <dgm:spPr/>
    </dgm:pt>
    <dgm:pt modelId="{5F74A748-E381-4AE2-A95B-D08CF4C69C6C}" type="pres">
      <dgm:prSet presAssocID="{A8048537-64CC-45D3-93C2-390F58CE3124}" presName="thickLine" presStyleLbl="alignNode1" presStyleIdx="6" presStyleCnt="7"/>
      <dgm:spPr/>
    </dgm:pt>
    <dgm:pt modelId="{37275FE0-A410-40C4-B438-14FF681B262C}" type="pres">
      <dgm:prSet presAssocID="{A8048537-64CC-45D3-93C2-390F58CE3124}" presName="horz1" presStyleCnt="0"/>
      <dgm:spPr/>
    </dgm:pt>
    <dgm:pt modelId="{0CDD9AF9-D337-4729-AF40-A76E63E39698}" type="pres">
      <dgm:prSet presAssocID="{A8048537-64CC-45D3-93C2-390F58CE3124}" presName="tx1" presStyleLbl="revTx" presStyleIdx="6" presStyleCnt="7"/>
      <dgm:spPr/>
      <dgm:t>
        <a:bodyPr/>
        <a:lstStyle/>
        <a:p>
          <a:endParaRPr lang="ru-RU"/>
        </a:p>
      </dgm:t>
    </dgm:pt>
    <dgm:pt modelId="{26D62FC6-2037-4BF7-8E2B-4095D545ABBE}" type="pres">
      <dgm:prSet presAssocID="{A8048537-64CC-45D3-93C2-390F58CE3124}" presName="vert1" presStyleCnt="0"/>
      <dgm:spPr/>
    </dgm:pt>
  </dgm:ptLst>
  <dgm:cxnLst>
    <dgm:cxn modelId="{6EBF8DB7-3B61-49E0-B9F9-1912CFC5E132}" srcId="{FBC71548-7057-4C89-96BE-F98E6F2FBEFC}" destId="{A8048537-64CC-45D3-93C2-390F58CE3124}" srcOrd="6" destOrd="0" parTransId="{27115D47-E1CB-4281-83A6-E5898FFBA718}" sibTransId="{0A8919DF-399C-445F-8535-81DD6233D041}"/>
    <dgm:cxn modelId="{F436F2C7-9AC1-4B2D-9A50-0EBE7B2C7D4C}" type="presOf" srcId="{5EE78070-B630-4D8A-AEA8-05E3AA47FB0E}" destId="{2DDF44DD-FDF1-4DF9-B668-BDF5A3B49054}" srcOrd="0" destOrd="0" presId="urn:microsoft.com/office/officeart/2008/layout/LinedList"/>
    <dgm:cxn modelId="{F8CDE54B-5E4A-4BAA-B890-6A97482C26B2}" type="presOf" srcId="{1FC0141E-226A-4220-8432-E4EDEEA4377B}" destId="{962B9902-A4E8-48C9-9F40-3FE5CDE92C4B}" srcOrd="0" destOrd="0" presId="urn:microsoft.com/office/officeart/2008/layout/LinedList"/>
    <dgm:cxn modelId="{53DECAE3-DC7D-4288-A9A0-13685EB011BD}" srcId="{FBC71548-7057-4C89-96BE-F98E6F2FBEFC}" destId="{16DB8076-99AA-4C59-A447-244BFA4D2582}" srcOrd="3" destOrd="0" parTransId="{2608B3B7-2648-493B-8AC5-461FE42193EF}" sibTransId="{68524FC2-0CEB-4FFD-BC2C-F3CC47750A1C}"/>
    <dgm:cxn modelId="{9ABA84C8-DC6E-400C-B1D2-DF3257191ED0}" type="presOf" srcId="{FBC71548-7057-4C89-96BE-F98E6F2FBEFC}" destId="{28BC3303-3DEA-4D15-ABF2-B43668AC0F8E}" srcOrd="0" destOrd="0" presId="urn:microsoft.com/office/officeart/2008/layout/LinedList"/>
    <dgm:cxn modelId="{1A97EC2A-DDB9-4F55-ACFC-2B6A630C5BC4}" srcId="{FBC71548-7057-4C89-96BE-F98E6F2FBEFC}" destId="{1FC0141E-226A-4220-8432-E4EDEEA4377B}" srcOrd="0" destOrd="0" parTransId="{45C40177-18ED-43CF-85D1-04C14B03C9E7}" sibTransId="{9E1D84D4-BC2B-4875-A887-748FB784B03E}"/>
    <dgm:cxn modelId="{91EE1FC4-91A1-40E0-8573-FB0127FFA3C9}" srcId="{FBC71548-7057-4C89-96BE-F98E6F2FBEFC}" destId="{9A91B1F0-8BCC-40D3-8B41-2D61714E5FDE}" srcOrd="5" destOrd="0" parTransId="{9B0EA969-F8EB-481E-B02B-397785574DE4}" sibTransId="{CAE57A64-B309-4F56-AC9F-FA28648273AE}"/>
    <dgm:cxn modelId="{143A4C5E-DF01-49B4-BD89-5C5C6B691D23}" type="presOf" srcId="{9A91B1F0-8BCC-40D3-8B41-2D61714E5FDE}" destId="{1DA751AD-C06C-457A-A250-B63791E77D24}" srcOrd="0" destOrd="0" presId="urn:microsoft.com/office/officeart/2008/layout/LinedList"/>
    <dgm:cxn modelId="{A4EF6973-0379-41F1-887A-13DBFFDB1784}" type="presOf" srcId="{5B77A3DD-9545-4DB5-B459-FA7653A63315}" destId="{75B29D70-10FC-4147-8EED-5B5A8C339CA5}" srcOrd="0" destOrd="0" presId="urn:microsoft.com/office/officeart/2008/layout/LinedList"/>
    <dgm:cxn modelId="{1B482BA5-C301-4920-B35E-80EA747F8D05}" type="presOf" srcId="{A8048537-64CC-45D3-93C2-390F58CE3124}" destId="{0CDD9AF9-D337-4729-AF40-A76E63E39698}" srcOrd="0" destOrd="0" presId="urn:microsoft.com/office/officeart/2008/layout/LinedList"/>
    <dgm:cxn modelId="{4676C122-9035-452C-A3B8-102B9D9D58A1}" srcId="{FBC71548-7057-4C89-96BE-F98E6F2FBEFC}" destId="{5B77A3DD-9545-4DB5-B459-FA7653A63315}" srcOrd="2" destOrd="0" parTransId="{89FFC308-629A-4F8A-89F7-05183F6F077D}" sibTransId="{F3E561E3-6E71-47AA-9C91-612BE9312250}"/>
    <dgm:cxn modelId="{CD4AB616-5D2B-49B7-A723-E97D65CE5FD1}" type="presOf" srcId="{2DD362E7-C534-4604-AA14-2F1DDD8EA5B2}" destId="{22A885A3-F13F-45E2-BFEC-DF963FEA57D7}" srcOrd="0" destOrd="0" presId="urn:microsoft.com/office/officeart/2008/layout/LinedList"/>
    <dgm:cxn modelId="{6970412B-99BA-48B3-9DD0-A187692B8693}" type="presOf" srcId="{16DB8076-99AA-4C59-A447-244BFA4D2582}" destId="{E65F352A-6641-453D-B648-C225388D56B1}" srcOrd="0" destOrd="0" presId="urn:microsoft.com/office/officeart/2008/layout/LinedList"/>
    <dgm:cxn modelId="{AF1C5F38-F812-47EC-B32C-D3F68EB102F6}" srcId="{FBC71548-7057-4C89-96BE-F98E6F2FBEFC}" destId="{5EE78070-B630-4D8A-AEA8-05E3AA47FB0E}" srcOrd="1" destOrd="0" parTransId="{C9518E8D-6204-4779-9517-CF9918B70E2C}" sibTransId="{A82FDAA5-465F-4D0A-9320-AF0F343244EC}"/>
    <dgm:cxn modelId="{9452109C-ACEE-4619-A7BC-5197D6E459E1}" srcId="{FBC71548-7057-4C89-96BE-F98E6F2FBEFC}" destId="{2DD362E7-C534-4604-AA14-2F1DDD8EA5B2}" srcOrd="4" destOrd="0" parTransId="{5A7C4849-3A36-46F1-98EA-3E9D3EED4C83}" sibTransId="{6D07C84D-F285-455B-B792-B867CCD231DD}"/>
    <dgm:cxn modelId="{ECA06264-87AD-4C7F-A08C-55326BA5121B}" type="presParOf" srcId="{28BC3303-3DEA-4D15-ABF2-B43668AC0F8E}" destId="{45C05D76-772E-4100-B057-E225C285B734}" srcOrd="0" destOrd="0" presId="urn:microsoft.com/office/officeart/2008/layout/LinedList"/>
    <dgm:cxn modelId="{02ECEB3F-3218-4EBA-8151-D63FE9534246}" type="presParOf" srcId="{28BC3303-3DEA-4D15-ABF2-B43668AC0F8E}" destId="{AD0043DA-3E1C-4E08-A9AB-80E0E8243F30}" srcOrd="1" destOrd="0" presId="urn:microsoft.com/office/officeart/2008/layout/LinedList"/>
    <dgm:cxn modelId="{88801F5E-783F-4344-BEE3-6D1681CADBAF}" type="presParOf" srcId="{AD0043DA-3E1C-4E08-A9AB-80E0E8243F30}" destId="{962B9902-A4E8-48C9-9F40-3FE5CDE92C4B}" srcOrd="0" destOrd="0" presId="urn:microsoft.com/office/officeart/2008/layout/LinedList"/>
    <dgm:cxn modelId="{1F3AB77C-A0FE-4E1B-8E67-9DA0FEA59A21}" type="presParOf" srcId="{AD0043DA-3E1C-4E08-A9AB-80E0E8243F30}" destId="{35BC58B8-549A-4BDC-A072-03B5896AA411}" srcOrd="1" destOrd="0" presId="urn:microsoft.com/office/officeart/2008/layout/LinedList"/>
    <dgm:cxn modelId="{648552DC-6036-45C4-91BB-EDB34D7BCF62}" type="presParOf" srcId="{28BC3303-3DEA-4D15-ABF2-B43668AC0F8E}" destId="{18741474-632B-4425-B444-DE8BE5CA5BDB}" srcOrd="2" destOrd="0" presId="urn:microsoft.com/office/officeart/2008/layout/LinedList"/>
    <dgm:cxn modelId="{5FAE1E8E-AD21-43DA-8B70-ABCDA3AC526A}" type="presParOf" srcId="{28BC3303-3DEA-4D15-ABF2-B43668AC0F8E}" destId="{1C1F734C-0011-4B5A-A2C1-4D9DD726A305}" srcOrd="3" destOrd="0" presId="urn:microsoft.com/office/officeart/2008/layout/LinedList"/>
    <dgm:cxn modelId="{73EC6144-823D-4083-96A5-B7BEAB8FEA41}" type="presParOf" srcId="{1C1F734C-0011-4B5A-A2C1-4D9DD726A305}" destId="{2DDF44DD-FDF1-4DF9-B668-BDF5A3B49054}" srcOrd="0" destOrd="0" presId="urn:microsoft.com/office/officeart/2008/layout/LinedList"/>
    <dgm:cxn modelId="{5E38E738-764B-45D6-94BC-1180E467AB95}" type="presParOf" srcId="{1C1F734C-0011-4B5A-A2C1-4D9DD726A305}" destId="{FB359BF4-5864-450F-9C67-E95BEF9B45D5}" srcOrd="1" destOrd="0" presId="urn:microsoft.com/office/officeart/2008/layout/LinedList"/>
    <dgm:cxn modelId="{E0E0D021-ABFF-4BC3-A983-C45F76482456}" type="presParOf" srcId="{28BC3303-3DEA-4D15-ABF2-B43668AC0F8E}" destId="{9D96C1C0-54DF-42F5-B47E-C5A1B384600C}" srcOrd="4" destOrd="0" presId="urn:microsoft.com/office/officeart/2008/layout/LinedList"/>
    <dgm:cxn modelId="{625A0FC0-0E29-4FA6-A5B7-A87186100A17}" type="presParOf" srcId="{28BC3303-3DEA-4D15-ABF2-B43668AC0F8E}" destId="{44683C40-759C-4264-B2FA-EB27535A202D}" srcOrd="5" destOrd="0" presId="urn:microsoft.com/office/officeart/2008/layout/LinedList"/>
    <dgm:cxn modelId="{3F508DA8-CBE3-477C-BFAB-05DEB432ADDB}" type="presParOf" srcId="{44683C40-759C-4264-B2FA-EB27535A202D}" destId="{75B29D70-10FC-4147-8EED-5B5A8C339CA5}" srcOrd="0" destOrd="0" presId="urn:microsoft.com/office/officeart/2008/layout/LinedList"/>
    <dgm:cxn modelId="{F04EB85D-0E66-4F44-848C-FE7FB27B06A2}" type="presParOf" srcId="{44683C40-759C-4264-B2FA-EB27535A202D}" destId="{13CC748F-A950-4D75-9C7D-A9587886FFFE}" srcOrd="1" destOrd="0" presId="urn:microsoft.com/office/officeart/2008/layout/LinedList"/>
    <dgm:cxn modelId="{5838332C-75D4-4335-9600-10B847003D9B}" type="presParOf" srcId="{28BC3303-3DEA-4D15-ABF2-B43668AC0F8E}" destId="{AD986D47-92E3-4EE0-9CB0-C0DC5E653F35}" srcOrd="6" destOrd="0" presId="urn:microsoft.com/office/officeart/2008/layout/LinedList"/>
    <dgm:cxn modelId="{33A3D9A2-36B5-4E32-9279-C98B61841F6B}" type="presParOf" srcId="{28BC3303-3DEA-4D15-ABF2-B43668AC0F8E}" destId="{F04B31C6-27B1-4870-BD97-F97736017DD5}" srcOrd="7" destOrd="0" presId="urn:microsoft.com/office/officeart/2008/layout/LinedList"/>
    <dgm:cxn modelId="{833C09A3-E7EA-48FD-8A52-E67CC19AC5C1}" type="presParOf" srcId="{F04B31C6-27B1-4870-BD97-F97736017DD5}" destId="{E65F352A-6641-453D-B648-C225388D56B1}" srcOrd="0" destOrd="0" presId="urn:microsoft.com/office/officeart/2008/layout/LinedList"/>
    <dgm:cxn modelId="{34D64DD0-FADF-4FCA-8516-BA6DC20E4B08}" type="presParOf" srcId="{F04B31C6-27B1-4870-BD97-F97736017DD5}" destId="{2051C283-26E4-48DF-AAC3-76476163B4B3}" srcOrd="1" destOrd="0" presId="urn:microsoft.com/office/officeart/2008/layout/LinedList"/>
    <dgm:cxn modelId="{8DC41973-C2C1-4647-85A3-6B30CD9F2E03}" type="presParOf" srcId="{28BC3303-3DEA-4D15-ABF2-B43668AC0F8E}" destId="{ECD248AB-7FBF-449B-8D6B-C8A5761286A1}" srcOrd="8" destOrd="0" presId="urn:microsoft.com/office/officeart/2008/layout/LinedList"/>
    <dgm:cxn modelId="{BE937A8A-65AE-4955-8E14-462800BFBF76}" type="presParOf" srcId="{28BC3303-3DEA-4D15-ABF2-B43668AC0F8E}" destId="{8BB56687-2C62-49F7-91B1-E667D7150A9D}" srcOrd="9" destOrd="0" presId="urn:microsoft.com/office/officeart/2008/layout/LinedList"/>
    <dgm:cxn modelId="{6FD1927C-3393-4D16-8518-88961D7CE3D7}" type="presParOf" srcId="{8BB56687-2C62-49F7-91B1-E667D7150A9D}" destId="{22A885A3-F13F-45E2-BFEC-DF963FEA57D7}" srcOrd="0" destOrd="0" presId="urn:microsoft.com/office/officeart/2008/layout/LinedList"/>
    <dgm:cxn modelId="{2408376B-2D4E-4BE0-B25F-9C2C6B458E22}" type="presParOf" srcId="{8BB56687-2C62-49F7-91B1-E667D7150A9D}" destId="{27327196-1E50-4F9E-80F7-378EF659F3E8}" srcOrd="1" destOrd="0" presId="urn:microsoft.com/office/officeart/2008/layout/LinedList"/>
    <dgm:cxn modelId="{1CB652A2-1C22-4B01-84B5-E4DCA6399238}" type="presParOf" srcId="{28BC3303-3DEA-4D15-ABF2-B43668AC0F8E}" destId="{8F5620D0-2740-4CCD-B2A4-B0E30A873565}" srcOrd="10" destOrd="0" presId="urn:microsoft.com/office/officeart/2008/layout/LinedList"/>
    <dgm:cxn modelId="{71E6659B-5AED-495B-8A60-1DB1B0E5B535}" type="presParOf" srcId="{28BC3303-3DEA-4D15-ABF2-B43668AC0F8E}" destId="{4E0DD324-A22E-40EA-94EE-CF857057AEA9}" srcOrd="11" destOrd="0" presId="urn:microsoft.com/office/officeart/2008/layout/LinedList"/>
    <dgm:cxn modelId="{861C2F73-FA79-458A-9F02-8AD097137F0A}" type="presParOf" srcId="{4E0DD324-A22E-40EA-94EE-CF857057AEA9}" destId="{1DA751AD-C06C-457A-A250-B63791E77D24}" srcOrd="0" destOrd="0" presId="urn:microsoft.com/office/officeart/2008/layout/LinedList"/>
    <dgm:cxn modelId="{BA38AF4A-7B4A-4D5A-BC7A-0257C5BEE65B}" type="presParOf" srcId="{4E0DD324-A22E-40EA-94EE-CF857057AEA9}" destId="{F8AA20F7-F5A5-4FDD-9654-9F9F00300248}" srcOrd="1" destOrd="0" presId="urn:microsoft.com/office/officeart/2008/layout/LinedList"/>
    <dgm:cxn modelId="{205B5E6C-CA8A-4437-B4DB-88F1B0588858}" type="presParOf" srcId="{28BC3303-3DEA-4D15-ABF2-B43668AC0F8E}" destId="{5F74A748-E381-4AE2-A95B-D08CF4C69C6C}" srcOrd="12" destOrd="0" presId="urn:microsoft.com/office/officeart/2008/layout/LinedList"/>
    <dgm:cxn modelId="{49DA4B96-C573-448F-A86F-6CBFA1655B7D}" type="presParOf" srcId="{28BC3303-3DEA-4D15-ABF2-B43668AC0F8E}" destId="{37275FE0-A410-40C4-B438-14FF681B262C}" srcOrd="13" destOrd="0" presId="urn:microsoft.com/office/officeart/2008/layout/LinedList"/>
    <dgm:cxn modelId="{848713FE-437F-4893-8AD6-30B542218DB4}" type="presParOf" srcId="{37275FE0-A410-40C4-B438-14FF681B262C}" destId="{0CDD9AF9-D337-4729-AF40-A76E63E39698}" srcOrd="0" destOrd="0" presId="urn:microsoft.com/office/officeart/2008/layout/LinedList"/>
    <dgm:cxn modelId="{E12A2E9C-014E-486E-8212-7F6C2493ABFD}" type="presParOf" srcId="{37275FE0-A410-40C4-B438-14FF681B262C}" destId="{26D62FC6-2037-4BF7-8E2B-4095D545AB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BAA722-D3D2-4BE3-B679-17B0C2EDBA2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81C66E-D856-4DB7-9BCF-D39CF4FA6018}">
      <dgm:prSet phldrT="[Текст]"/>
      <dgm:spPr/>
      <dgm:t>
        <a:bodyPr/>
        <a:lstStyle/>
        <a:p>
          <a:r>
            <a:rPr lang="ru-RU" i="1" dirty="0" smtClean="0"/>
            <a:t>Государственное управление</a:t>
          </a:r>
          <a:endParaRPr lang="ru-RU" dirty="0"/>
        </a:p>
      </dgm:t>
    </dgm:pt>
    <dgm:pt modelId="{51D246A4-AB66-4BA8-8E28-610AE29FF556}" type="parTrans" cxnId="{6EC769BE-7D5C-457F-9079-DA5E9DF904B9}">
      <dgm:prSet/>
      <dgm:spPr/>
      <dgm:t>
        <a:bodyPr/>
        <a:lstStyle/>
        <a:p>
          <a:endParaRPr lang="ru-RU"/>
        </a:p>
      </dgm:t>
    </dgm:pt>
    <dgm:pt modelId="{85008F5E-E7B5-4C7E-9901-3CDE4FD1722B}" type="sibTrans" cxnId="{6EC769BE-7D5C-457F-9079-DA5E9DF904B9}">
      <dgm:prSet/>
      <dgm:spPr/>
      <dgm:t>
        <a:bodyPr/>
        <a:lstStyle/>
        <a:p>
          <a:endParaRPr lang="ru-RU"/>
        </a:p>
      </dgm:t>
    </dgm:pt>
    <dgm:pt modelId="{635E3FE4-FDA2-4DF8-81C4-E1C2AFBC0F86}">
      <dgm:prSet phldrT="[Текст]"/>
      <dgm:spPr/>
      <dgm:t>
        <a:bodyPr/>
        <a:lstStyle/>
        <a:p>
          <a:r>
            <a:rPr lang="ru-RU" i="1" dirty="0" smtClean="0"/>
            <a:t>Образовательные учреждения</a:t>
          </a:r>
          <a:endParaRPr lang="ru-RU" dirty="0"/>
        </a:p>
      </dgm:t>
    </dgm:pt>
    <dgm:pt modelId="{AA95BD05-A94C-4A66-B18A-FAD61CF5962A}" type="parTrans" cxnId="{40001045-1282-4BB3-A6CC-A76E93774BD9}">
      <dgm:prSet/>
      <dgm:spPr/>
      <dgm:t>
        <a:bodyPr/>
        <a:lstStyle/>
        <a:p>
          <a:endParaRPr lang="ru-RU"/>
        </a:p>
      </dgm:t>
    </dgm:pt>
    <dgm:pt modelId="{59D49CD7-E7AD-4F32-B245-9A5D8975DBFC}" type="sibTrans" cxnId="{40001045-1282-4BB3-A6CC-A76E93774BD9}">
      <dgm:prSet/>
      <dgm:spPr/>
      <dgm:t>
        <a:bodyPr/>
        <a:lstStyle/>
        <a:p>
          <a:endParaRPr lang="ru-RU"/>
        </a:p>
      </dgm:t>
    </dgm:pt>
    <dgm:pt modelId="{874F0A58-FC84-4BE0-9F0F-AC56C0107CFD}">
      <dgm:prSet phldrT="[Текст]"/>
      <dgm:spPr/>
      <dgm:t>
        <a:bodyPr/>
        <a:lstStyle/>
        <a:p>
          <a:r>
            <a:rPr lang="ru-RU" i="1" dirty="0" smtClean="0"/>
            <a:t>Коммерческие и некоммерческие организации</a:t>
          </a:r>
          <a:endParaRPr lang="ru-RU" dirty="0"/>
        </a:p>
      </dgm:t>
    </dgm:pt>
    <dgm:pt modelId="{9AA9E691-B4B3-447E-9869-498A09D2D8F9}" type="parTrans" cxnId="{71A84674-F4A3-4E4B-BA94-2CEEB9A42BD8}">
      <dgm:prSet/>
      <dgm:spPr/>
      <dgm:t>
        <a:bodyPr/>
        <a:lstStyle/>
        <a:p>
          <a:endParaRPr lang="ru-RU"/>
        </a:p>
      </dgm:t>
    </dgm:pt>
    <dgm:pt modelId="{986E9FA9-4F1C-4152-B1A0-9737B2F1E37B}" type="sibTrans" cxnId="{71A84674-F4A3-4E4B-BA94-2CEEB9A42BD8}">
      <dgm:prSet/>
      <dgm:spPr/>
      <dgm:t>
        <a:bodyPr/>
        <a:lstStyle/>
        <a:p>
          <a:endParaRPr lang="ru-RU"/>
        </a:p>
      </dgm:t>
    </dgm:pt>
    <dgm:pt modelId="{F4272744-8052-4E80-BC0C-5C5CD6D5ECC6}">
      <dgm:prSet phldrT="[Текст]"/>
      <dgm:spPr/>
      <dgm:t>
        <a:bodyPr/>
        <a:lstStyle/>
        <a:p>
          <a:r>
            <a:rPr lang="ru-RU" i="1" smtClean="0"/>
            <a:t>Онлайн слушатели</a:t>
          </a:r>
          <a:endParaRPr lang="ru-RU" dirty="0"/>
        </a:p>
      </dgm:t>
    </dgm:pt>
    <dgm:pt modelId="{55EF208E-BA8E-486D-BFD6-C45026AC3806}" type="parTrans" cxnId="{5CD19F99-415A-48A3-8C17-15692B3D070C}">
      <dgm:prSet/>
      <dgm:spPr/>
      <dgm:t>
        <a:bodyPr/>
        <a:lstStyle/>
        <a:p>
          <a:endParaRPr lang="ru-RU"/>
        </a:p>
      </dgm:t>
    </dgm:pt>
    <dgm:pt modelId="{E0405D99-BF75-4F83-8B2E-920FCB709D35}" type="sibTrans" cxnId="{5CD19F99-415A-48A3-8C17-15692B3D070C}">
      <dgm:prSet/>
      <dgm:spPr/>
      <dgm:t>
        <a:bodyPr/>
        <a:lstStyle/>
        <a:p>
          <a:endParaRPr lang="ru-RU"/>
        </a:p>
      </dgm:t>
    </dgm:pt>
    <dgm:pt modelId="{6619D0D1-275A-48E4-A2B4-5BF57BEBF494}">
      <dgm:prSet phldrT="[Текст]"/>
      <dgm:spPr/>
      <dgm:t>
        <a:bodyPr/>
        <a:lstStyle/>
        <a:p>
          <a:r>
            <a:rPr lang="ru-RU" dirty="0" smtClean="0"/>
            <a:t>Разработка образовательных </a:t>
          </a:r>
          <a:r>
            <a:rPr lang="ru-RU" dirty="0" err="1" smtClean="0"/>
            <a:t>стартапов</a:t>
          </a:r>
          <a:endParaRPr lang="ru-RU" dirty="0"/>
        </a:p>
      </dgm:t>
    </dgm:pt>
    <dgm:pt modelId="{D76997C4-6DFB-48B9-B699-B779D74523B3}" type="parTrans" cxnId="{D0563E38-8A8F-4C68-B447-9CC0D1DFE8E6}">
      <dgm:prSet/>
      <dgm:spPr/>
      <dgm:t>
        <a:bodyPr/>
        <a:lstStyle/>
        <a:p>
          <a:endParaRPr lang="ru-RU"/>
        </a:p>
      </dgm:t>
    </dgm:pt>
    <dgm:pt modelId="{703040BE-1959-4404-B94C-8C17A37C3D49}" type="sibTrans" cxnId="{D0563E38-8A8F-4C68-B447-9CC0D1DFE8E6}">
      <dgm:prSet/>
      <dgm:spPr/>
      <dgm:t>
        <a:bodyPr/>
        <a:lstStyle/>
        <a:p>
          <a:endParaRPr lang="ru-RU"/>
        </a:p>
      </dgm:t>
    </dgm:pt>
    <dgm:pt modelId="{86D68BC0-2F06-42EB-93F8-0FFDD3133326}">
      <dgm:prSet/>
      <dgm:spPr/>
      <dgm:t>
        <a:bodyPr/>
        <a:lstStyle/>
        <a:p>
          <a:r>
            <a:rPr lang="ru-RU" dirty="0" smtClean="0"/>
            <a:t>Разработка </a:t>
          </a:r>
          <a:r>
            <a:rPr lang="ru-RU" dirty="0" err="1" smtClean="0"/>
            <a:t>MOOCs</a:t>
          </a:r>
          <a:endParaRPr lang="ru-RU" dirty="0"/>
        </a:p>
      </dgm:t>
    </dgm:pt>
    <dgm:pt modelId="{F2D53168-7BEA-40D8-B308-776C817A17DC}" type="parTrans" cxnId="{F58EE32B-6F58-4995-8368-766867504100}">
      <dgm:prSet/>
      <dgm:spPr/>
      <dgm:t>
        <a:bodyPr/>
        <a:lstStyle/>
        <a:p>
          <a:endParaRPr lang="ru-RU"/>
        </a:p>
      </dgm:t>
    </dgm:pt>
    <dgm:pt modelId="{1B7031A1-602E-4349-BF2E-2F1B59603DBA}" type="sibTrans" cxnId="{F58EE32B-6F58-4995-8368-766867504100}">
      <dgm:prSet/>
      <dgm:spPr/>
      <dgm:t>
        <a:bodyPr/>
        <a:lstStyle/>
        <a:p>
          <a:endParaRPr lang="ru-RU"/>
        </a:p>
      </dgm:t>
    </dgm:pt>
    <dgm:pt modelId="{29FD8003-1B8E-4F09-AC9C-C16030050BE9}">
      <dgm:prSet/>
      <dgm:spPr/>
      <dgm:t>
        <a:bodyPr/>
        <a:lstStyle/>
        <a:p>
          <a:r>
            <a:rPr lang="ru-RU" dirty="0" smtClean="0"/>
            <a:t>Участие в формировании требований к компетенциям необходимым специалистам</a:t>
          </a:r>
          <a:endParaRPr lang="ru-RU" dirty="0"/>
        </a:p>
      </dgm:t>
    </dgm:pt>
    <dgm:pt modelId="{53918881-95C1-4E68-9EB2-01C1AD2DDD6D}" type="parTrans" cxnId="{393FEA54-BA5E-441A-8BE2-049F1F9597C4}">
      <dgm:prSet/>
      <dgm:spPr/>
      <dgm:t>
        <a:bodyPr/>
        <a:lstStyle/>
        <a:p>
          <a:endParaRPr lang="ru-RU"/>
        </a:p>
      </dgm:t>
    </dgm:pt>
    <dgm:pt modelId="{190D25F7-9447-499F-9B13-F07B9B736BF4}" type="sibTrans" cxnId="{393FEA54-BA5E-441A-8BE2-049F1F9597C4}">
      <dgm:prSet/>
      <dgm:spPr/>
      <dgm:t>
        <a:bodyPr/>
        <a:lstStyle/>
        <a:p>
          <a:endParaRPr lang="ru-RU"/>
        </a:p>
      </dgm:t>
    </dgm:pt>
    <dgm:pt modelId="{35E4E02A-E22B-45EF-B17C-8C5282BC0816}" type="pres">
      <dgm:prSet presAssocID="{1CBAA722-D3D2-4BE3-B679-17B0C2EDB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AE1E3-F433-415F-9EDC-CCAD193A9B87}" type="pres">
      <dgm:prSet presAssocID="{9081C66E-D856-4DB7-9BCF-D39CF4FA6018}" presName="parentText" presStyleLbl="node1" presStyleIdx="0" presStyleCnt="4" custLinFactNeighborX="2751" custLinFactNeighborY="-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A92F-CE4C-4D6F-80D4-B57D3BF8F643}" type="pres">
      <dgm:prSet presAssocID="{85008F5E-E7B5-4C7E-9901-3CDE4FD1722B}" presName="spacer" presStyleCnt="0"/>
      <dgm:spPr/>
    </dgm:pt>
    <dgm:pt modelId="{8AE5D808-01CA-49ED-8FA8-056318175458}" type="pres">
      <dgm:prSet presAssocID="{635E3FE4-FDA2-4DF8-81C4-E1C2AFBC0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045EC-8C04-4488-AD93-FC49216D8A28}" type="pres">
      <dgm:prSet presAssocID="{59D49CD7-E7AD-4F32-B245-9A5D8975DBFC}" presName="spacer" presStyleCnt="0"/>
      <dgm:spPr/>
    </dgm:pt>
    <dgm:pt modelId="{F829ADD0-58D5-423E-93EA-79BAFA132561}" type="pres">
      <dgm:prSet presAssocID="{874F0A58-FC84-4BE0-9F0F-AC56C0107C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699AA-9C35-4571-9671-30858EF6804F}" type="pres">
      <dgm:prSet presAssocID="{874F0A58-FC84-4BE0-9F0F-AC56C0107CF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B90C7-576D-4BB7-AEED-5CCE8CFA2469}" type="pres">
      <dgm:prSet presAssocID="{F4272744-8052-4E80-BC0C-5C5CD6D5EC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DA59C-747C-476A-92CA-F66104F973DF}" type="presOf" srcId="{9081C66E-D856-4DB7-9BCF-D39CF4FA6018}" destId="{6AAAE1E3-F433-415F-9EDC-CCAD193A9B87}" srcOrd="0" destOrd="0" presId="urn:microsoft.com/office/officeart/2005/8/layout/vList2"/>
    <dgm:cxn modelId="{393FEA54-BA5E-441A-8BE2-049F1F9597C4}" srcId="{874F0A58-FC84-4BE0-9F0F-AC56C0107CFD}" destId="{29FD8003-1B8E-4F09-AC9C-C16030050BE9}" srcOrd="2" destOrd="0" parTransId="{53918881-95C1-4E68-9EB2-01C1AD2DDD6D}" sibTransId="{190D25F7-9447-499F-9B13-F07B9B736BF4}"/>
    <dgm:cxn modelId="{99E98CAF-87A0-47A0-A852-E9A1411CBA46}" type="presOf" srcId="{1CBAA722-D3D2-4BE3-B679-17B0C2EDBA25}" destId="{35E4E02A-E22B-45EF-B17C-8C5282BC0816}" srcOrd="0" destOrd="0" presId="urn:microsoft.com/office/officeart/2005/8/layout/vList2"/>
    <dgm:cxn modelId="{5BDEA928-B383-4D90-B934-CD3B38AE5889}" type="presOf" srcId="{6619D0D1-275A-48E4-A2B4-5BF57BEBF494}" destId="{019699AA-9C35-4571-9671-30858EF6804F}" srcOrd="0" destOrd="0" presId="urn:microsoft.com/office/officeart/2005/8/layout/vList2"/>
    <dgm:cxn modelId="{D0B9ECB5-2956-4254-AC5F-E43A568ACCA9}" type="presOf" srcId="{86D68BC0-2F06-42EB-93F8-0FFDD3133326}" destId="{019699AA-9C35-4571-9671-30858EF6804F}" srcOrd="0" destOrd="1" presId="urn:microsoft.com/office/officeart/2005/8/layout/vList2"/>
    <dgm:cxn modelId="{5CD19F99-415A-48A3-8C17-15692B3D070C}" srcId="{1CBAA722-D3D2-4BE3-B679-17B0C2EDBA25}" destId="{F4272744-8052-4E80-BC0C-5C5CD6D5ECC6}" srcOrd="3" destOrd="0" parTransId="{55EF208E-BA8E-486D-BFD6-C45026AC3806}" sibTransId="{E0405D99-BF75-4F83-8B2E-920FCB709D35}"/>
    <dgm:cxn modelId="{053FDF7E-D5F4-4972-8257-F2E8F9EA5CCE}" type="presOf" srcId="{874F0A58-FC84-4BE0-9F0F-AC56C0107CFD}" destId="{F829ADD0-58D5-423E-93EA-79BAFA132561}" srcOrd="0" destOrd="0" presId="urn:microsoft.com/office/officeart/2005/8/layout/vList2"/>
    <dgm:cxn modelId="{71A84674-F4A3-4E4B-BA94-2CEEB9A42BD8}" srcId="{1CBAA722-D3D2-4BE3-B679-17B0C2EDBA25}" destId="{874F0A58-FC84-4BE0-9F0F-AC56C0107CFD}" srcOrd="2" destOrd="0" parTransId="{9AA9E691-B4B3-447E-9869-498A09D2D8F9}" sibTransId="{986E9FA9-4F1C-4152-B1A0-9737B2F1E37B}"/>
    <dgm:cxn modelId="{F58EE32B-6F58-4995-8368-766867504100}" srcId="{874F0A58-FC84-4BE0-9F0F-AC56C0107CFD}" destId="{86D68BC0-2F06-42EB-93F8-0FFDD3133326}" srcOrd="1" destOrd="0" parTransId="{F2D53168-7BEA-40D8-B308-776C817A17DC}" sibTransId="{1B7031A1-602E-4349-BF2E-2F1B59603DBA}"/>
    <dgm:cxn modelId="{7F6F443F-D6DD-4BB0-880F-2559C00AF39D}" type="presOf" srcId="{635E3FE4-FDA2-4DF8-81C4-E1C2AFBC0F86}" destId="{8AE5D808-01CA-49ED-8FA8-056318175458}" srcOrd="0" destOrd="0" presId="urn:microsoft.com/office/officeart/2005/8/layout/vList2"/>
    <dgm:cxn modelId="{40001045-1282-4BB3-A6CC-A76E93774BD9}" srcId="{1CBAA722-D3D2-4BE3-B679-17B0C2EDBA25}" destId="{635E3FE4-FDA2-4DF8-81C4-E1C2AFBC0F86}" srcOrd="1" destOrd="0" parTransId="{AA95BD05-A94C-4A66-B18A-FAD61CF5962A}" sibTransId="{59D49CD7-E7AD-4F32-B245-9A5D8975DBFC}"/>
    <dgm:cxn modelId="{D0563E38-8A8F-4C68-B447-9CC0D1DFE8E6}" srcId="{874F0A58-FC84-4BE0-9F0F-AC56C0107CFD}" destId="{6619D0D1-275A-48E4-A2B4-5BF57BEBF494}" srcOrd="0" destOrd="0" parTransId="{D76997C4-6DFB-48B9-B699-B779D74523B3}" sibTransId="{703040BE-1959-4404-B94C-8C17A37C3D49}"/>
    <dgm:cxn modelId="{7A0FC193-9FDF-4EC4-ABD3-2662E2668178}" type="presOf" srcId="{29FD8003-1B8E-4F09-AC9C-C16030050BE9}" destId="{019699AA-9C35-4571-9671-30858EF6804F}" srcOrd="0" destOrd="2" presId="urn:microsoft.com/office/officeart/2005/8/layout/vList2"/>
    <dgm:cxn modelId="{6EC769BE-7D5C-457F-9079-DA5E9DF904B9}" srcId="{1CBAA722-D3D2-4BE3-B679-17B0C2EDBA25}" destId="{9081C66E-D856-4DB7-9BCF-D39CF4FA6018}" srcOrd="0" destOrd="0" parTransId="{51D246A4-AB66-4BA8-8E28-610AE29FF556}" sibTransId="{85008F5E-E7B5-4C7E-9901-3CDE4FD1722B}"/>
    <dgm:cxn modelId="{F54EC035-3170-4C4B-95D7-B054BE73F68B}" type="presOf" srcId="{F4272744-8052-4E80-BC0C-5C5CD6D5ECC6}" destId="{612B90C7-576D-4BB7-AEED-5CCE8CFA2469}" srcOrd="0" destOrd="0" presId="urn:microsoft.com/office/officeart/2005/8/layout/vList2"/>
    <dgm:cxn modelId="{49ADFF3B-8BD8-4DFF-AD49-2DEF70A143BF}" type="presParOf" srcId="{35E4E02A-E22B-45EF-B17C-8C5282BC0816}" destId="{6AAAE1E3-F433-415F-9EDC-CCAD193A9B87}" srcOrd="0" destOrd="0" presId="urn:microsoft.com/office/officeart/2005/8/layout/vList2"/>
    <dgm:cxn modelId="{308D5291-737F-47CF-BA9A-D0C98FCD474C}" type="presParOf" srcId="{35E4E02A-E22B-45EF-B17C-8C5282BC0816}" destId="{81EAA92F-CE4C-4D6F-80D4-B57D3BF8F643}" srcOrd="1" destOrd="0" presId="urn:microsoft.com/office/officeart/2005/8/layout/vList2"/>
    <dgm:cxn modelId="{1BF4C679-0CF5-40B2-9E5B-17366BBC270A}" type="presParOf" srcId="{35E4E02A-E22B-45EF-B17C-8C5282BC0816}" destId="{8AE5D808-01CA-49ED-8FA8-056318175458}" srcOrd="2" destOrd="0" presId="urn:microsoft.com/office/officeart/2005/8/layout/vList2"/>
    <dgm:cxn modelId="{6B2B4336-C0D7-4B61-83F5-AF731467EC16}" type="presParOf" srcId="{35E4E02A-E22B-45EF-B17C-8C5282BC0816}" destId="{E71045EC-8C04-4488-AD93-FC49216D8A28}" srcOrd="3" destOrd="0" presId="urn:microsoft.com/office/officeart/2005/8/layout/vList2"/>
    <dgm:cxn modelId="{B9A07A08-0A0F-44FD-9D30-54A40AE86F44}" type="presParOf" srcId="{35E4E02A-E22B-45EF-B17C-8C5282BC0816}" destId="{F829ADD0-58D5-423E-93EA-79BAFA132561}" srcOrd="4" destOrd="0" presId="urn:microsoft.com/office/officeart/2005/8/layout/vList2"/>
    <dgm:cxn modelId="{F0431B8B-1874-47B1-A524-109CA9E0C136}" type="presParOf" srcId="{35E4E02A-E22B-45EF-B17C-8C5282BC0816}" destId="{019699AA-9C35-4571-9671-30858EF6804F}" srcOrd="5" destOrd="0" presId="urn:microsoft.com/office/officeart/2005/8/layout/vList2"/>
    <dgm:cxn modelId="{33BFA57D-7788-402A-B56F-6C7E9284CB5F}" type="presParOf" srcId="{35E4E02A-E22B-45EF-B17C-8C5282BC0816}" destId="{612B90C7-576D-4BB7-AEED-5CCE8CFA24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BAA722-D3D2-4BE3-B679-17B0C2EDBA2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81C66E-D856-4DB7-9BCF-D39CF4FA6018}">
      <dgm:prSet phldrT="[Текст]"/>
      <dgm:spPr/>
      <dgm:t>
        <a:bodyPr/>
        <a:lstStyle/>
        <a:p>
          <a:r>
            <a:rPr lang="ru-RU" i="1" dirty="0" smtClean="0"/>
            <a:t>Государственное управление</a:t>
          </a:r>
          <a:endParaRPr lang="ru-RU" dirty="0"/>
        </a:p>
      </dgm:t>
    </dgm:pt>
    <dgm:pt modelId="{51D246A4-AB66-4BA8-8E28-610AE29FF556}" type="parTrans" cxnId="{6EC769BE-7D5C-457F-9079-DA5E9DF904B9}">
      <dgm:prSet/>
      <dgm:spPr/>
      <dgm:t>
        <a:bodyPr/>
        <a:lstStyle/>
        <a:p>
          <a:endParaRPr lang="ru-RU"/>
        </a:p>
      </dgm:t>
    </dgm:pt>
    <dgm:pt modelId="{85008F5E-E7B5-4C7E-9901-3CDE4FD1722B}" type="sibTrans" cxnId="{6EC769BE-7D5C-457F-9079-DA5E9DF904B9}">
      <dgm:prSet/>
      <dgm:spPr/>
      <dgm:t>
        <a:bodyPr/>
        <a:lstStyle/>
        <a:p>
          <a:endParaRPr lang="ru-RU"/>
        </a:p>
      </dgm:t>
    </dgm:pt>
    <dgm:pt modelId="{635E3FE4-FDA2-4DF8-81C4-E1C2AFBC0F86}">
      <dgm:prSet phldrT="[Текст]"/>
      <dgm:spPr/>
      <dgm:t>
        <a:bodyPr/>
        <a:lstStyle/>
        <a:p>
          <a:r>
            <a:rPr lang="ru-RU" i="1" dirty="0" smtClean="0"/>
            <a:t>Образовательные учреждения</a:t>
          </a:r>
          <a:endParaRPr lang="ru-RU" dirty="0"/>
        </a:p>
      </dgm:t>
    </dgm:pt>
    <dgm:pt modelId="{AA95BD05-A94C-4A66-B18A-FAD61CF5962A}" type="parTrans" cxnId="{40001045-1282-4BB3-A6CC-A76E93774BD9}">
      <dgm:prSet/>
      <dgm:spPr/>
      <dgm:t>
        <a:bodyPr/>
        <a:lstStyle/>
        <a:p>
          <a:endParaRPr lang="ru-RU"/>
        </a:p>
      </dgm:t>
    </dgm:pt>
    <dgm:pt modelId="{59D49CD7-E7AD-4F32-B245-9A5D8975DBFC}" type="sibTrans" cxnId="{40001045-1282-4BB3-A6CC-A76E93774BD9}">
      <dgm:prSet/>
      <dgm:spPr/>
      <dgm:t>
        <a:bodyPr/>
        <a:lstStyle/>
        <a:p>
          <a:endParaRPr lang="ru-RU"/>
        </a:p>
      </dgm:t>
    </dgm:pt>
    <dgm:pt modelId="{874F0A58-FC84-4BE0-9F0F-AC56C0107CFD}">
      <dgm:prSet phldrT="[Текст]"/>
      <dgm:spPr/>
      <dgm:t>
        <a:bodyPr/>
        <a:lstStyle/>
        <a:p>
          <a:r>
            <a:rPr lang="ru-RU" i="1" dirty="0" smtClean="0"/>
            <a:t>Коммерческие и некоммерческие организации</a:t>
          </a:r>
          <a:endParaRPr lang="ru-RU" dirty="0"/>
        </a:p>
      </dgm:t>
    </dgm:pt>
    <dgm:pt modelId="{9AA9E691-B4B3-447E-9869-498A09D2D8F9}" type="parTrans" cxnId="{71A84674-F4A3-4E4B-BA94-2CEEB9A42BD8}">
      <dgm:prSet/>
      <dgm:spPr/>
      <dgm:t>
        <a:bodyPr/>
        <a:lstStyle/>
        <a:p>
          <a:endParaRPr lang="ru-RU"/>
        </a:p>
      </dgm:t>
    </dgm:pt>
    <dgm:pt modelId="{986E9FA9-4F1C-4152-B1A0-9737B2F1E37B}" type="sibTrans" cxnId="{71A84674-F4A3-4E4B-BA94-2CEEB9A42BD8}">
      <dgm:prSet/>
      <dgm:spPr/>
      <dgm:t>
        <a:bodyPr/>
        <a:lstStyle/>
        <a:p>
          <a:endParaRPr lang="ru-RU"/>
        </a:p>
      </dgm:t>
    </dgm:pt>
    <dgm:pt modelId="{F4272744-8052-4E80-BC0C-5C5CD6D5ECC6}">
      <dgm:prSet phldrT="[Текст]"/>
      <dgm:spPr/>
      <dgm:t>
        <a:bodyPr/>
        <a:lstStyle/>
        <a:p>
          <a:r>
            <a:rPr lang="ru-RU" i="1" dirty="0" smtClean="0"/>
            <a:t>Онлайн слушатели</a:t>
          </a:r>
          <a:endParaRPr lang="ru-RU" dirty="0"/>
        </a:p>
      </dgm:t>
    </dgm:pt>
    <dgm:pt modelId="{55EF208E-BA8E-486D-BFD6-C45026AC3806}" type="parTrans" cxnId="{5CD19F99-415A-48A3-8C17-15692B3D070C}">
      <dgm:prSet/>
      <dgm:spPr/>
      <dgm:t>
        <a:bodyPr/>
        <a:lstStyle/>
        <a:p>
          <a:endParaRPr lang="ru-RU"/>
        </a:p>
      </dgm:t>
    </dgm:pt>
    <dgm:pt modelId="{E0405D99-BF75-4F83-8B2E-920FCB709D35}" type="sibTrans" cxnId="{5CD19F99-415A-48A3-8C17-15692B3D070C}">
      <dgm:prSet/>
      <dgm:spPr/>
      <dgm:t>
        <a:bodyPr/>
        <a:lstStyle/>
        <a:p>
          <a:endParaRPr lang="ru-RU"/>
        </a:p>
      </dgm:t>
    </dgm:pt>
    <dgm:pt modelId="{FF5BEE57-6D51-4A7A-884D-93AB1030E742}">
      <dgm:prSet phldrT="[Текст]"/>
      <dgm:spPr/>
      <dgm:t>
        <a:bodyPr/>
        <a:lstStyle/>
        <a:p>
          <a:r>
            <a:rPr lang="ru-RU" smtClean="0"/>
            <a:t>Признание результатов изучения MOOCs</a:t>
          </a:r>
          <a:endParaRPr lang="ru-RU" dirty="0"/>
        </a:p>
      </dgm:t>
    </dgm:pt>
    <dgm:pt modelId="{B2A1941E-DB78-4F6C-82BE-9666431527EE}" type="parTrans" cxnId="{F4682673-F237-4247-9159-C343A044A7AB}">
      <dgm:prSet/>
      <dgm:spPr/>
      <dgm:t>
        <a:bodyPr/>
        <a:lstStyle/>
        <a:p>
          <a:endParaRPr lang="ru-RU"/>
        </a:p>
      </dgm:t>
    </dgm:pt>
    <dgm:pt modelId="{991A1A52-6629-4699-B980-53C89CD01127}" type="sibTrans" cxnId="{F4682673-F237-4247-9159-C343A044A7AB}">
      <dgm:prSet/>
      <dgm:spPr/>
      <dgm:t>
        <a:bodyPr/>
        <a:lstStyle/>
        <a:p>
          <a:endParaRPr lang="ru-RU"/>
        </a:p>
      </dgm:t>
    </dgm:pt>
    <dgm:pt modelId="{90D8394F-E4C7-417C-BCF5-F72E1CB36C0B}">
      <dgm:prSet/>
      <dgm:spPr/>
      <dgm:t>
        <a:bodyPr/>
        <a:lstStyle/>
        <a:p>
          <a:r>
            <a:rPr lang="ru-RU" smtClean="0"/>
            <a:t>Быстрый и свободный доступ к MOOCs</a:t>
          </a:r>
          <a:endParaRPr lang="ru-RU"/>
        </a:p>
      </dgm:t>
    </dgm:pt>
    <dgm:pt modelId="{F7E4FE3B-A26E-41C4-A145-A13450DFCBA4}" type="parTrans" cxnId="{78A9CDC5-41D3-4547-AF83-92D182AC06B9}">
      <dgm:prSet/>
      <dgm:spPr/>
      <dgm:t>
        <a:bodyPr/>
        <a:lstStyle/>
        <a:p>
          <a:endParaRPr lang="ru-RU"/>
        </a:p>
      </dgm:t>
    </dgm:pt>
    <dgm:pt modelId="{B02F8447-B93E-4114-9AF6-CF6BC49167FD}" type="sibTrans" cxnId="{78A9CDC5-41D3-4547-AF83-92D182AC06B9}">
      <dgm:prSet/>
      <dgm:spPr/>
      <dgm:t>
        <a:bodyPr/>
        <a:lstStyle/>
        <a:p>
          <a:endParaRPr lang="ru-RU"/>
        </a:p>
      </dgm:t>
    </dgm:pt>
    <dgm:pt modelId="{8F621391-8EDC-4EF1-9CA5-3A4177D198C7}">
      <dgm:prSet/>
      <dgm:spPr/>
      <dgm:t>
        <a:bodyPr/>
        <a:lstStyle/>
        <a:p>
          <a:r>
            <a:rPr lang="ru-RU" smtClean="0"/>
            <a:t>Интеграция в профессиональное сообщество</a:t>
          </a:r>
          <a:endParaRPr lang="ru-RU"/>
        </a:p>
      </dgm:t>
    </dgm:pt>
    <dgm:pt modelId="{814F37F3-0E83-44C2-BF36-4BB0AC94290B}" type="parTrans" cxnId="{6E2F1AF1-C152-499B-B062-5256D7A59AB9}">
      <dgm:prSet/>
      <dgm:spPr/>
      <dgm:t>
        <a:bodyPr/>
        <a:lstStyle/>
        <a:p>
          <a:endParaRPr lang="ru-RU"/>
        </a:p>
      </dgm:t>
    </dgm:pt>
    <dgm:pt modelId="{7B75877F-7587-4C2E-817D-CA425A322D14}" type="sibTrans" cxnId="{6E2F1AF1-C152-499B-B062-5256D7A59AB9}">
      <dgm:prSet/>
      <dgm:spPr/>
      <dgm:t>
        <a:bodyPr/>
        <a:lstStyle/>
        <a:p>
          <a:endParaRPr lang="ru-RU"/>
        </a:p>
      </dgm:t>
    </dgm:pt>
    <dgm:pt modelId="{35E4E02A-E22B-45EF-B17C-8C5282BC0816}" type="pres">
      <dgm:prSet presAssocID="{1CBAA722-D3D2-4BE3-B679-17B0C2EDB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AE1E3-F433-415F-9EDC-CCAD193A9B87}" type="pres">
      <dgm:prSet presAssocID="{9081C66E-D856-4DB7-9BCF-D39CF4FA6018}" presName="parentText" presStyleLbl="node1" presStyleIdx="0" presStyleCnt="4" custLinFactNeighborX="2751" custLinFactNeighborY="-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A92F-CE4C-4D6F-80D4-B57D3BF8F643}" type="pres">
      <dgm:prSet presAssocID="{85008F5E-E7B5-4C7E-9901-3CDE4FD1722B}" presName="spacer" presStyleCnt="0"/>
      <dgm:spPr/>
    </dgm:pt>
    <dgm:pt modelId="{8AE5D808-01CA-49ED-8FA8-056318175458}" type="pres">
      <dgm:prSet presAssocID="{635E3FE4-FDA2-4DF8-81C4-E1C2AFBC0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045EC-8C04-4488-AD93-FC49216D8A28}" type="pres">
      <dgm:prSet presAssocID="{59D49CD7-E7AD-4F32-B245-9A5D8975DBFC}" presName="spacer" presStyleCnt="0"/>
      <dgm:spPr/>
    </dgm:pt>
    <dgm:pt modelId="{F829ADD0-58D5-423E-93EA-79BAFA132561}" type="pres">
      <dgm:prSet presAssocID="{874F0A58-FC84-4BE0-9F0F-AC56C0107C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5B24-4147-40AD-A63D-70207AC64D16}" type="pres">
      <dgm:prSet presAssocID="{986E9FA9-4F1C-4152-B1A0-9737B2F1E37B}" presName="spacer" presStyleCnt="0"/>
      <dgm:spPr/>
    </dgm:pt>
    <dgm:pt modelId="{612B90C7-576D-4BB7-AEED-5CCE8CFA2469}" type="pres">
      <dgm:prSet presAssocID="{F4272744-8052-4E80-BC0C-5C5CD6D5EC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EECCD-618E-471F-B6C0-9665C4C24703}" type="pres">
      <dgm:prSet presAssocID="{F4272744-8052-4E80-BC0C-5C5CD6D5EC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84674-F4A3-4E4B-BA94-2CEEB9A42BD8}" srcId="{1CBAA722-D3D2-4BE3-B679-17B0C2EDBA25}" destId="{874F0A58-FC84-4BE0-9F0F-AC56C0107CFD}" srcOrd="2" destOrd="0" parTransId="{9AA9E691-B4B3-447E-9869-498A09D2D8F9}" sibTransId="{986E9FA9-4F1C-4152-B1A0-9737B2F1E37B}"/>
    <dgm:cxn modelId="{F4682673-F237-4247-9159-C343A044A7AB}" srcId="{F4272744-8052-4E80-BC0C-5C5CD6D5ECC6}" destId="{FF5BEE57-6D51-4A7A-884D-93AB1030E742}" srcOrd="0" destOrd="0" parTransId="{B2A1941E-DB78-4F6C-82BE-9666431527EE}" sibTransId="{991A1A52-6629-4699-B980-53C89CD01127}"/>
    <dgm:cxn modelId="{6E2F1AF1-C152-499B-B062-5256D7A59AB9}" srcId="{F4272744-8052-4E80-BC0C-5C5CD6D5ECC6}" destId="{8F621391-8EDC-4EF1-9CA5-3A4177D198C7}" srcOrd="2" destOrd="0" parTransId="{814F37F3-0E83-44C2-BF36-4BB0AC94290B}" sibTransId="{7B75877F-7587-4C2E-817D-CA425A322D14}"/>
    <dgm:cxn modelId="{5CC80731-99B5-433B-8BD3-48D8CFAE521A}" type="presOf" srcId="{90D8394F-E4C7-417C-BCF5-F72E1CB36C0B}" destId="{BC4EECCD-618E-471F-B6C0-9665C4C24703}" srcOrd="0" destOrd="1" presId="urn:microsoft.com/office/officeart/2005/8/layout/vList2"/>
    <dgm:cxn modelId="{CB0A3399-BF8E-4D8D-A8F7-6AE13488864E}" type="presOf" srcId="{FF5BEE57-6D51-4A7A-884D-93AB1030E742}" destId="{BC4EECCD-618E-471F-B6C0-9665C4C24703}" srcOrd="0" destOrd="0" presId="urn:microsoft.com/office/officeart/2005/8/layout/vList2"/>
    <dgm:cxn modelId="{78A9CDC5-41D3-4547-AF83-92D182AC06B9}" srcId="{F4272744-8052-4E80-BC0C-5C5CD6D5ECC6}" destId="{90D8394F-E4C7-417C-BCF5-F72E1CB36C0B}" srcOrd="1" destOrd="0" parTransId="{F7E4FE3B-A26E-41C4-A145-A13450DFCBA4}" sibTransId="{B02F8447-B93E-4114-9AF6-CF6BC49167FD}"/>
    <dgm:cxn modelId="{5CD19F99-415A-48A3-8C17-15692B3D070C}" srcId="{1CBAA722-D3D2-4BE3-B679-17B0C2EDBA25}" destId="{F4272744-8052-4E80-BC0C-5C5CD6D5ECC6}" srcOrd="3" destOrd="0" parTransId="{55EF208E-BA8E-486D-BFD6-C45026AC3806}" sibTransId="{E0405D99-BF75-4F83-8B2E-920FCB709D35}"/>
    <dgm:cxn modelId="{1007A5C4-E307-4EB0-8396-2F4B5870C935}" type="presOf" srcId="{1CBAA722-D3D2-4BE3-B679-17B0C2EDBA25}" destId="{35E4E02A-E22B-45EF-B17C-8C5282BC0816}" srcOrd="0" destOrd="0" presId="urn:microsoft.com/office/officeart/2005/8/layout/vList2"/>
    <dgm:cxn modelId="{83D65F3F-ADB3-4248-89A5-7A7E9C958307}" type="presOf" srcId="{874F0A58-FC84-4BE0-9F0F-AC56C0107CFD}" destId="{F829ADD0-58D5-423E-93EA-79BAFA132561}" srcOrd="0" destOrd="0" presId="urn:microsoft.com/office/officeart/2005/8/layout/vList2"/>
    <dgm:cxn modelId="{6EC769BE-7D5C-457F-9079-DA5E9DF904B9}" srcId="{1CBAA722-D3D2-4BE3-B679-17B0C2EDBA25}" destId="{9081C66E-D856-4DB7-9BCF-D39CF4FA6018}" srcOrd="0" destOrd="0" parTransId="{51D246A4-AB66-4BA8-8E28-610AE29FF556}" sibTransId="{85008F5E-E7B5-4C7E-9901-3CDE4FD1722B}"/>
    <dgm:cxn modelId="{D5D403F3-1886-49B4-AAEF-50B49A82675F}" type="presOf" srcId="{9081C66E-D856-4DB7-9BCF-D39CF4FA6018}" destId="{6AAAE1E3-F433-415F-9EDC-CCAD193A9B87}" srcOrd="0" destOrd="0" presId="urn:microsoft.com/office/officeart/2005/8/layout/vList2"/>
    <dgm:cxn modelId="{446B92B3-3CB9-4408-9C74-E446AA2C4D8E}" type="presOf" srcId="{F4272744-8052-4E80-BC0C-5C5CD6D5ECC6}" destId="{612B90C7-576D-4BB7-AEED-5CCE8CFA2469}" srcOrd="0" destOrd="0" presId="urn:microsoft.com/office/officeart/2005/8/layout/vList2"/>
    <dgm:cxn modelId="{239692AD-4881-4FC1-9DC0-21C4B8EDCFC6}" type="presOf" srcId="{635E3FE4-FDA2-4DF8-81C4-E1C2AFBC0F86}" destId="{8AE5D808-01CA-49ED-8FA8-056318175458}" srcOrd="0" destOrd="0" presId="urn:microsoft.com/office/officeart/2005/8/layout/vList2"/>
    <dgm:cxn modelId="{40001045-1282-4BB3-A6CC-A76E93774BD9}" srcId="{1CBAA722-D3D2-4BE3-B679-17B0C2EDBA25}" destId="{635E3FE4-FDA2-4DF8-81C4-E1C2AFBC0F86}" srcOrd="1" destOrd="0" parTransId="{AA95BD05-A94C-4A66-B18A-FAD61CF5962A}" sibTransId="{59D49CD7-E7AD-4F32-B245-9A5D8975DBFC}"/>
    <dgm:cxn modelId="{42D8CBC6-60E8-40F0-9709-2461BCA280FC}" type="presOf" srcId="{8F621391-8EDC-4EF1-9CA5-3A4177D198C7}" destId="{BC4EECCD-618E-471F-B6C0-9665C4C24703}" srcOrd="0" destOrd="2" presId="urn:microsoft.com/office/officeart/2005/8/layout/vList2"/>
    <dgm:cxn modelId="{6DB02449-7FD7-4F30-8978-17A793CB0C25}" type="presParOf" srcId="{35E4E02A-E22B-45EF-B17C-8C5282BC0816}" destId="{6AAAE1E3-F433-415F-9EDC-CCAD193A9B87}" srcOrd="0" destOrd="0" presId="urn:microsoft.com/office/officeart/2005/8/layout/vList2"/>
    <dgm:cxn modelId="{60950EA7-13B9-4E8E-AC78-E85DCD3E3027}" type="presParOf" srcId="{35E4E02A-E22B-45EF-B17C-8C5282BC0816}" destId="{81EAA92F-CE4C-4D6F-80D4-B57D3BF8F643}" srcOrd="1" destOrd="0" presId="urn:microsoft.com/office/officeart/2005/8/layout/vList2"/>
    <dgm:cxn modelId="{D7092996-A372-4D86-976F-A61EDA5A7C56}" type="presParOf" srcId="{35E4E02A-E22B-45EF-B17C-8C5282BC0816}" destId="{8AE5D808-01CA-49ED-8FA8-056318175458}" srcOrd="2" destOrd="0" presId="urn:microsoft.com/office/officeart/2005/8/layout/vList2"/>
    <dgm:cxn modelId="{CF729404-2642-479E-80C5-8D33DD6514B8}" type="presParOf" srcId="{35E4E02A-E22B-45EF-B17C-8C5282BC0816}" destId="{E71045EC-8C04-4488-AD93-FC49216D8A28}" srcOrd="3" destOrd="0" presId="urn:microsoft.com/office/officeart/2005/8/layout/vList2"/>
    <dgm:cxn modelId="{63826435-E1D3-4C07-8096-A22CD53D999E}" type="presParOf" srcId="{35E4E02A-E22B-45EF-B17C-8C5282BC0816}" destId="{F829ADD0-58D5-423E-93EA-79BAFA132561}" srcOrd="4" destOrd="0" presId="urn:microsoft.com/office/officeart/2005/8/layout/vList2"/>
    <dgm:cxn modelId="{5670E7ED-FD47-4B11-A062-0EAB006C03FF}" type="presParOf" srcId="{35E4E02A-E22B-45EF-B17C-8C5282BC0816}" destId="{13495B24-4147-40AD-A63D-70207AC64D16}" srcOrd="5" destOrd="0" presId="urn:microsoft.com/office/officeart/2005/8/layout/vList2"/>
    <dgm:cxn modelId="{17F834A6-4AAF-4FB6-8D8F-52FF5FE40969}" type="presParOf" srcId="{35E4E02A-E22B-45EF-B17C-8C5282BC0816}" destId="{612B90C7-576D-4BB7-AEED-5CCE8CFA2469}" srcOrd="6" destOrd="0" presId="urn:microsoft.com/office/officeart/2005/8/layout/vList2"/>
    <dgm:cxn modelId="{00DDA131-4A24-4590-83D1-E2555F701F26}" type="presParOf" srcId="{35E4E02A-E22B-45EF-B17C-8C5282BC0816}" destId="{BC4EECCD-618E-471F-B6C0-9665C4C2470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8ED66-DB62-440F-87D9-934A56A6DF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DA1A7AA-265D-49B7-A69A-DE13E062BBD4}">
      <dgm:prSet phldrT="[Текст]"/>
      <dgm:spPr/>
      <dgm:t>
        <a:bodyPr/>
        <a:lstStyle/>
        <a:p>
          <a:r>
            <a:rPr lang="ru-RU" dirty="0" smtClean="0"/>
            <a:t>Университеты</a:t>
          </a:r>
          <a:endParaRPr lang="ru-RU" dirty="0"/>
        </a:p>
      </dgm:t>
    </dgm:pt>
    <dgm:pt modelId="{BFF5A6A4-B474-490C-BE02-FEC66CACA64C}" type="parTrans" cxnId="{A3ECC73F-E23D-49C3-BB16-9EE573975FFF}">
      <dgm:prSet/>
      <dgm:spPr/>
      <dgm:t>
        <a:bodyPr/>
        <a:lstStyle/>
        <a:p>
          <a:endParaRPr lang="ru-RU"/>
        </a:p>
      </dgm:t>
    </dgm:pt>
    <dgm:pt modelId="{EDD97537-2E4E-403F-8AD0-78661F1089AA}" type="sibTrans" cxnId="{A3ECC73F-E23D-49C3-BB16-9EE573975FFF}">
      <dgm:prSet/>
      <dgm:spPr/>
      <dgm:t>
        <a:bodyPr/>
        <a:lstStyle/>
        <a:p>
          <a:endParaRPr lang="ru-RU"/>
        </a:p>
      </dgm:t>
    </dgm:pt>
    <dgm:pt modelId="{3A3A8841-6CF8-4A3C-B6DB-9502AE4A1A20}">
      <dgm:prSet phldrT="[Текст]"/>
      <dgm:spPr/>
      <dgm:t>
        <a:bodyPr/>
        <a:lstStyle/>
        <a:p>
          <a:r>
            <a:rPr lang="ru-RU" dirty="0" smtClean="0"/>
            <a:t>Студенты</a:t>
          </a:r>
          <a:endParaRPr lang="ru-RU" dirty="0"/>
        </a:p>
      </dgm:t>
    </dgm:pt>
    <dgm:pt modelId="{3EAD0935-52CD-46F0-9A2C-B45CDCEEB854}" type="parTrans" cxnId="{21897140-2276-4D3D-9DC0-3C23C5B1B163}">
      <dgm:prSet/>
      <dgm:spPr/>
      <dgm:t>
        <a:bodyPr/>
        <a:lstStyle/>
        <a:p>
          <a:endParaRPr lang="ru-RU"/>
        </a:p>
      </dgm:t>
    </dgm:pt>
    <dgm:pt modelId="{38E7ADEF-1887-4C79-91CB-BD932908BAC7}" type="sibTrans" cxnId="{21897140-2276-4D3D-9DC0-3C23C5B1B163}">
      <dgm:prSet/>
      <dgm:spPr/>
      <dgm:t>
        <a:bodyPr/>
        <a:lstStyle/>
        <a:p>
          <a:endParaRPr lang="ru-RU"/>
        </a:p>
      </dgm:t>
    </dgm:pt>
    <dgm:pt modelId="{AA7DD855-63E2-44F5-ADF8-9EBC715E2410}">
      <dgm:prSet phldrT="[Текст]"/>
      <dgm:spPr/>
      <dgm:t>
        <a:bodyPr/>
        <a:lstStyle/>
        <a:p>
          <a:r>
            <a:rPr lang="ru-RU" dirty="0" smtClean="0"/>
            <a:t>Страна</a:t>
          </a:r>
          <a:endParaRPr lang="ru-RU" dirty="0"/>
        </a:p>
      </dgm:t>
    </dgm:pt>
    <dgm:pt modelId="{4ABF479B-1A8E-40C3-A8AE-902EBEBF744F}" type="parTrans" cxnId="{894631A3-11E5-459A-B028-39CCBC94B766}">
      <dgm:prSet/>
      <dgm:spPr/>
      <dgm:t>
        <a:bodyPr/>
        <a:lstStyle/>
        <a:p>
          <a:endParaRPr lang="ru-RU"/>
        </a:p>
      </dgm:t>
    </dgm:pt>
    <dgm:pt modelId="{D7029A6B-3A20-4287-8CFF-5E88DC56D716}" type="sibTrans" cxnId="{894631A3-11E5-459A-B028-39CCBC94B766}">
      <dgm:prSet/>
      <dgm:spPr/>
      <dgm:t>
        <a:bodyPr/>
        <a:lstStyle/>
        <a:p>
          <a:endParaRPr lang="ru-RU"/>
        </a:p>
      </dgm:t>
    </dgm:pt>
    <dgm:pt modelId="{E88C68E8-7C6E-47DD-9E7A-CC915126500D}" type="pres">
      <dgm:prSet presAssocID="{A588ED66-DB62-440F-87D9-934A56A6DFAB}" presName="Name0" presStyleCnt="0">
        <dgm:presLayoutVars>
          <dgm:chMax val="7"/>
          <dgm:chPref val="7"/>
          <dgm:dir/>
        </dgm:presLayoutVars>
      </dgm:prSet>
      <dgm:spPr/>
    </dgm:pt>
    <dgm:pt modelId="{653AD090-9EC3-4223-940D-5EE4C4B3177B}" type="pres">
      <dgm:prSet presAssocID="{A588ED66-DB62-440F-87D9-934A56A6DFAB}" presName="Name1" presStyleCnt="0"/>
      <dgm:spPr/>
    </dgm:pt>
    <dgm:pt modelId="{EE4D5D65-D755-4A73-B0FF-96C739308745}" type="pres">
      <dgm:prSet presAssocID="{A588ED66-DB62-440F-87D9-934A56A6DFAB}" presName="cycle" presStyleCnt="0"/>
      <dgm:spPr/>
    </dgm:pt>
    <dgm:pt modelId="{079FA9E1-A022-4CB9-B38B-9ED3C83D48FC}" type="pres">
      <dgm:prSet presAssocID="{A588ED66-DB62-440F-87D9-934A56A6DFAB}" presName="srcNode" presStyleLbl="node1" presStyleIdx="0" presStyleCnt="3"/>
      <dgm:spPr/>
    </dgm:pt>
    <dgm:pt modelId="{294D6C1E-CA99-4FE1-8FD5-F510E54AC66A}" type="pres">
      <dgm:prSet presAssocID="{A588ED66-DB62-440F-87D9-934A56A6DFAB}" presName="conn" presStyleLbl="parChTrans1D2" presStyleIdx="0" presStyleCnt="1"/>
      <dgm:spPr/>
    </dgm:pt>
    <dgm:pt modelId="{3AFE476F-8789-4A8B-ABD9-DAEA1C5DC273}" type="pres">
      <dgm:prSet presAssocID="{A588ED66-DB62-440F-87D9-934A56A6DFAB}" presName="extraNode" presStyleLbl="node1" presStyleIdx="0" presStyleCnt="3"/>
      <dgm:spPr/>
    </dgm:pt>
    <dgm:pt modelId="{06F26911-7323-48C0-9CBA-45432FDFA86E}" type="pres">
      <dgm:prSet presAssocID="{A588ED66-DB62-440F-87D9-934A56A6DFAB}" presName="dstNode" presStyleLbl="node1" presStyleIdx="0" presStyleCnt="3"/>
      <dgm:spPr/>
    </dgm:pt>
    <dgm:pt modelId="{E09250FA-4469-434B-936A-578EC23BA86C}" type="pres">
      <dgm:prSet presAssocID="{1DA1A7AA-265D-49B7-A69A-DE13E062BBD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CEE5D-7057-4C4F-9E90-C61E82E13816}" type="pres">
      <dgm:prSet presAssocID="{1DA1A7AA-265D-49B7-A69A-DE13E062BBD4}" presName="accent_1" presStyleCnt="0"/>
      <dgm:spPr/>
    </dgm:pt>
    <dgm:pt modelId="{F298A991-9E97-4CDB-B7F0-FE117A92F2A3}" type="pres">
      <dgm:prSet presAssocID="{1DA1A7AA-265D-49B7-A69A-DE13E062BBD4}" presName="accentRepeatNode" presStyleLbl="solidFgAcc1" presStyleIdx="0" presStyleCnt="3"/>
      <dgm:spPr/>
    </dgm:pt>
    <dgm:pt modelId="{796DBB9D-4CD6-4355-BAEE-562F6FD39A98}" type="pres">
      <dgm:prSet presAssocID="{3A3A8841-6CF8-4A3C-B6DB-9502AE4A1A2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005ED-35EA-4E28-8EBB-4E3CBEFD2844}" type="pres">
      <dgm:prSet presAssocID="{3A3A8841-6CF8-4A3C-B6DB-9502AE4A1A20}" presName="accent_2" presStyleCnt="0"/>
      <dgm:spPr/>
    </dgm:pt>
    <dgm:pt modelId="{D5A0ADFB-9DA7-4EEC-8577-230D396009EA}" type="pres">
      <dgm:prSet presAssocID="{3A3A8841-6CF8-4A3C-B6DB-9502AE4A1A20}" presName="accentRepeatNode" presStyleLbl="solidFgAcc1" presStyleIdx="1" presStyleCnt="3"/>
      <dgm:spPr/>
    </dgm:pt>
    <dgm:pt modelId="{E358BE2A-1331-465D-8CB9-1A13FED2C4A3}" type="pres">
      <dgm:prSet presAssocID="{AA7DD855-63E2-44F5-ADF8-9EBC715E241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2FA01-AD13-4155-9201-DBDCFCA5DC0A}" type="pres">
      <dgm:prSet presAssocID="{AA7DD855-63E2-44F5-ADF8-9EBC715E2410}" presName="accent_3" presStyleCnt="0"/>
      <dgm:spPr/>
    </dgm:pt>
    <dgm:pt modelId="{DC369029-BFC5-40D8-B683-9F6B1B9469D1}" type="pres">
      <dgm:prSet presAssocID="{AA7DD855-63E2-44F5-ADF8-9EBC715E2410}" presName="accentRepeatNode" presStyleLbl="solidFgAcc1" presStyleIdx="2" presStyleCnt="3"/>
      <dgm:spPr/>
    </dgm:pt>
  </dgm:ptLst>
  <dgm:cxnLst>
    <dgm:cxn modelId="{60315C6E-75B7-404B-B138-00372F16CCE5}" type="presOf" srcId="{AA7DD855-63E2-44F5-ADF8-9EBC715E2410}" destId="{E358BE2A-1331-465D-8CB9-1A13FED2C4A3}" srcOrd="0" destOrd="0" presId="urn:microsoft.com/office/officeart/2008/layout/VerticalCurvedList"/>
    <dgm:cxn modelId="{894631A3-11E5-459A-B028-39CCBC94B766}" srcId="{A588ED66-DB62-440F-87D9-934A56A6DFAB}" destId="{AA7DD855-63E2-44F5-ADF8-9EBC715E2410}" srcOrd="2" destOrd="0" parTransId="{4ABF479B-1A8E-40C3-A8AE-902EBEBF744F}" sibTransId="{D7029A6B-3A20-4287-8CFF-5E88DC56D716}"/>
    <dgm:cxn modelId="{21897140-2276-4D3D-9DC0-3C23C5B1B163}" srcId="{A588ED66-DB62-440F-87D9-934A56A6DFAB}" destId="{3A3A8841-6CF8-4A3C-B6DB-9502AE4A1A20}" srcOrd="1" destOrd="0" parTransId="{3EAD0935-52CD-46F0-9A2C-B45CDCEEB854}" sibTransId="{38E7ADEF-1887-4C79-91CB-BD932908BAC7}"/>
    <dgm:cxn modelId="{F136353C-3228-47FB-A9C7-E52BCD712F59}" type="presOf" srcId="{3A3A8841-6CF8-4A3C-B6DB-9502AE4A1A20}" destId="{796DBB9D-4CD6-4355-BAEE-562F6FD39A98}" srcOrd="0" destOrd="0" presId="urn:microsoft.com/office/officeart/2008/layout/VerticalCurvedList"/>
    <dgm:cxn modelId="{A3ECC73F-E23D-49C3-BB16-9EE573975FFF}" srcId="{A588ED66-DB62-440F-87D9-934A56A6DFAB}" destId="{1DA1A7AA-265D-49B7-A69A-DE13E062BBD4}" srcOrd="0" destOrd="0" parTransId="{BFF5A6A4-B474-490C-BE02-FEC66CACA64C}" sibTransId="{EDD97537-2E4E-403F-8AD0-78661F1089AA}"/>
    <dgm:cxn modelId="{EB1BC998-E564-4B80-AEAE-861922A40868}" type="presOf" srcId="{A588ED66-DB62-440F-87D9-934A56A6DFAB}" destId="{E88C68E8-7C6E-47DD-9E7A-CC915126500D}" srcOrd="0" destOrd="0" presId="urn:microsoft.com/office/officeart/2008/layout/VerticalCurvedList"/>
    <dgm:cxn modelId="{3D5DDF43-06E6-419C-B8BC-37B8A3D2D7FC}" type="presOf" srcId="{1DA1A7AA-265D-49B7-A69A-DE13E062BBD4}" destId="{E09250FA-4469-434B-936A-578EC23BA86C}" srcOrd="0" destOrd="0" presId="urn:microsoft.com/office/officeart/2008/layout/VerticalCurvedList"/>
    <dgm:cxn modelId="{C3FD4D46-F3C6-43E9-9AF1-FE430A01F186}" type="presOf" srcId="{EDD97537-2E4E-403F-8AD0-78661F1089AA}" destId="{294D6C1E-CA99-4FE1-8FD5-F510E54AC66A}" srcOrd="0" destOrd="0" presId="urn:microsoft.com/office/officeart/2008/layout/VerticalCurvedList"/>
    <dgm:cxn modelId="{A41ACB06-1C4D-4D23-8996-D82023759ABA}" type="presParOf" srcId="{E88C68E8-7C6E-47DD-9E7A-CC915126500D}" destId="{653AD090-9EC3-4223-940D-5EE4C4B3177B}" srcOrd="0" destOrd="0" presId="urn:microsoft.com/office/officeart/2008/layout/VerticalCurvedList"/>
    <dgm:cxn modelId="{CF310356-8F2B-480A-9962-4EF903E9F9BB}" type="presParOf" srcId="{653AD090-9EC3-4223-940D-5EE4C4B3177B}" destId="{EE4D5D65-D755-4A73-B0FF-96C739308745}" srcOrd="0" destOrd="0" presId="urn:microsoft.com/office/officeart/2008/layout/VerticalCurvedList"/>
    <dgm:cxn modelId="{613D8F5C-A0FC-4640-9781-D8F2375BD343}" type="presParOf" srcId="{EE4D5D65-D755-4A73-B0FF-96C739308745}" destId="{079FA9E1-A022-4CB9-B38B-9ED3C83D48FC}" srcOrd="0" destOrd="0" presId="urn:microsoft.com/office/officeart/2008/layout/VerticalCurvedList"/>
    <dgm:cxn modelId="{5F5CA8E3-ECEA-41D7-A16E-C24BB81A4A42}" type="presParOf" srcId="{EE4D5D65-D755-4A73-B0FF-96C739308745}" destId="{294D6C1E-CA99-4FE1-8FD5-F510E54AC66A}" srcOrd="1" destOrd="0" presId="urn:microsoft.com/office/officeart/2008/layout/VerticalCurvedList"/>
    <dgm:cxn modelId="{CB2A4A1E-A885-4397-80D5-B62DE1A31199}" type="presParOf" srcId="{EE4D5D65-D755-4A73-B0FF-96C739308745}" destId="{3AFE476F-8789-4A8B-ABD9-DAEA1C5DC273}" srcOrd="2" destOrd="0" presId="urn:microsoft.com/office/officeart/2008/layout/VerticalCurvedList"/>
    <dgm:cxn modelId="{066438EF-20C0-42A7-98E4-69CE95F35579}" type="presParOf" srcId="{EE4D5D65-D755-4A73-B0FF-96C739308745}" destId="{06F26911-7323-48C0-9CBA-45432FDFA86E}" srcOrd="3" destOrd="0" presId="urn:microsoft.com/office/officeart/2008/layout/VerticalCurvedList"/>
    <dgm:cxn modelId="{288C0ED8-AB6C-4547-9E0D-861FF3F51957}" type="presParOf" srcId="{653AD090-9EC3-4223-940D-5EE4C4B3177B}" destId="{E09250FA-4469-434B-936A-578EC23BA86C}" srcOrd="1" destOrd="0" presId="urn:microsoft.com/office/officeart/2008/layout/VerticalCurvedList"/>
    <dgm:cxn modelId="{2D87F209-A8B2-4F8A-A53B-3693406338F3}" type="presParOf" srcId="{653AD090-9EC3-4223-940D-5EE4C4B3177B}" destId="{26FCEE5D-7057-4C4F-9E90-C61E82E13816}" srcOrd="2" destOrd="0" presId="urn:microsoft.com/office/officeart/2008/layout/VerticalCurvedList"/>
    <dgm:cxn modelId="{B2325931-3CA1-4F96-B2B0-81BE472F2F77}" type="presParOf" srcId="{26FCEE5D-7057-4C4F-9E90-C61E82E13816}" destId="{F298A991-9E97-4CDB-B7F0-FE117A92F2A3}" srcOrd="0" destOrd="0" presId="urn:microsoft.com/office/officeart/2008/layout/VerticalCurvedList"/>
    <dgm:cxn modelId="{CDCE0F7E-A9F0-4882-B51D-8273372BD699}" type="presParOf" srcId="{653AD090-9EC3-4223-940D-5EE4C4B3177B}" destId="{796DBB9D-4CD6-4355-BAEE-562F6FD39A98}" srcOrd="3" destOrd="0" presId="urn:microsoft.com/office/officeart/2008/layout/VerticalCurvedList"/>
    <dgm:cxn modelId="{4AA5BF54-5B36-4C9F-82F9-756348188A3F}" type="presParOf" srcId="{653AD090-9EC3-4223-940D-5EE4C4B3177B}" destId="{768005ED-35EA-4E28-8EBB-4E3CBEFD2844}" srcOrd="4" destOrd="0" presId="urn:microsoft.com/office/officeart/2008/layout/VerticalCurvedList"/>
    <dgm:cxn modelId="{53C45461-BCC4-49CC-82AB-3146393D3845}" type="presParOf" srcId="{768005ED-35EA-4E28-8EBB-4E3CBEFD2844}" destId="{D5A0ADFB-9DA7-4EEC-8577-230D396009EA}" srcOrd="0" destOrd="0" presId="urn:microsoft.com/office/officeart/2008/layout/VerticalCurvedList"/>
    <dgm:cxn modelId="{3C321B41-FC3C-4970-A3EB-62D6FA8C971D}" type="presParOf" srcId="{653AD090-9EC3-4223-940D-5EE4C4B3177B}" destId="{E358BE2A-1331-465D-8CB9-1A13FED2C4A3}" srcOrd="5" destOrd="0" presId="urn:microsoft.com/office/officeart/2008/layout/VerticalCurvedList"/>
    <dgm:cxn modelId="{0CD3E9D7-74A0-4A2E-A3BD-C75CEFB1002A}" type="presParOf" srcId="{653AD090-9EC3-4223-940D-5EE4C4B3177B}" destId="{2602FA01-AD13-4155-9201-DBDCFCA5DC0A}" srcOrd="6" destOrd="0" presId="urn:microsoft.com/office/officeart/2008/layout/VerticalCurvedList"/>
    <dgm:cxn modelId="{C86FBB44-2496-4FDE-A2FD-0139D1CD8B4A}" type="presParOf" srcId="{2602FA01-AD13-4155-9201-DBDCFCA5DC0A}" destId="{DC369029-BFC5-40D8-B683-9F6B1B9469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21F57-01AD-4F67-AC7D-537DDBFB177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EB68C-4F33-44D3-970B-480DBF413D2D}">
      <dgm:prSet phldrT="[Текст]"/>
      <dgm:spPr/>
      <dgm:t>
        <a:bodyPr/>
        <a:lstStyle/>
        <a:p>
          <a:r>
            <a:rPr lang="en-US" dirty="0" smtClean="0"/>
            <a:t>MOOCs </a:t>
          </a:r>
          <a:r>
            <a:rPr lang="ru-RU" dirty="0" smtClean="0"/>
            <a:t>МЭСИ</a:t>
          </a:r>
          <a:endParaRPr lang="ru-RU" dirty="0"/>
        </a:p>
      </dgm:t>
    </dgm:pt>
    <dgm:pt modelId="{FEC8F12B-566F-4641-82BF-0AC4F33E8C4E}" type="parTrans" cxnId="{E6982939-90CD-498D-80FA-680CAC6235F7}">
      <dgm:prSet/>
      <dgm:spPr/>
      <dgm:t>
        <a:bodyPr/>
        <a:lstStyle/>
        <a:p>
          <a:endParaRPr lang="ru-RU"/>
        </a:p>
      </dgm:t>
    </dgm:pt>
    <dgm:pt modelId="{1E9F3B86-4617-4BAD-876A-DC9D74CA29D0}" type="sibTrans" cxnId="{E6982939-90CD-498D-80FA-680CAC6235F7}">
      <dgm:prSet/>
      <dgm:spPr/>
      <dgm:t>
        <a:bodyPr/>
        <a:lstStyle/>
        <a:p>
          <a:endParaRPr lang="ru-RU"/>
        </a:p>
      </dgm:t>
    </dgm:pt>
    <dgm:pt modelId="{F708A671-076C-4E33-B0A4-C2857588B07D}">
      <dgm:prSet phldrT="[Текст]"/>
      <dgm:spPr/>
      <dgm:t>
        <a:bodyPr/>
        <a:lstStyle/>
        <a:p>
          <a:r>
            <a:rPr lang="ru-RU" dirty="0" smtClean="0"/>
            <a:t>Разработка курса «Открытые образовательные ресурсы</a:t>
          </a:r>
          <a:endParaRPr lang="ru-RU" dirty="0"/>
        </a:p>
      </dgm:t>
    </dgm:pt>
    <dgm:pt modelId="{6BB74694-49FB-4E92-A8F1-B48059FA064B}" type="parTrans" cxnId="{44759113-5CDC-4F6D-8541-F0B0AD228DEB}">
      <dgm:prSet/>
      <dgm:spPr/>
      <dgm:t>
        <a:bodyPr/>
        <a:lstStyle/>
        <a:p>
          <a:endParaRPr lang="ru-RU"/>
        </a:p>
      </dgm:t>
    </dgm:pt>
    <dgm:pt modelId="{1FF2ECC6-77E0-452E-8106-97FFC4383A87}" type="sibTrans" cxnId="{44759113-5CDC-4F6D-8541-F0B0AD228DEB}">
      <dgm:prSet/>
      <dgm:spPr/>
      <dgm:t>
        <a:bodyPr/>
        <a:lstStyle/>
        <a:p>
          <a:endParaRPr lang="ru-RU"/>
        </a:p>
      </dgm:t>
    </dgm:pt>
    <dgm:pt modelId="{4E5B274F-073F-41DB-A2A1-67772688071E}">
      <dgm:prSet phldrT="[Текст]"/>
      <dgm:spPr/>
      <dgm:t>
        <a:bodyPr/>
        <a:lstStyle/>
        <a:p>
          <a:r>
            <a:rPr lang="ru-RU" dirty="0" smtClean="0"/>
            <a:t>Создание зеркального сервера </a:t>
          </a:r>
          <a:r>
            <a:rPr lang="en-US" dirty="0" smtClean="0"/>
            <a:t>OCW MIT</a:t>
          </a:r>
          <a:endParaRPr lang="ru-RU" dirty="0"/>
        </a:p>
      </dgm:t>
    </dgm:pt>
    <dgm:pt modelId="{54B6FC15-F7A0-4347-B9D0-68B38EA90104}" type="parTrans" cxnId="{7727EAB8-8FD0-48B4-A867-3ED3E399EF21}">
      <dgm:prSet/>
      <dgm:spPr/>
      <dgm:t>
        <a:bodyPr/>
        <a:lstStyle/>
        <a:p>
          <a:endParaRPr lang="ru-RU"/>
        </a:p>
      </dgm:t>
    </dgm:pt>
    <dgm:pt modelId="{269CA790-52EF-4808-B1C9-05F13D92F8D4}" type="sibTrans" cxnId="{7727EAB8-8FD0-48B4-A867-3ED3E399EF21}">
      <dgm:prSet/>
      <dgm:spPr/>
      <dgm:t>
        <a:bodyPr/>
        <a:lstStyle/>
        <a:p>
          <a:endParaRPr lang="ru-RU"/>
        </a:p>
      </dgm:t>
    </dgm:pt>
    <dgm:pt modelId="{FF873990-0446-4284-9F3A-C1B615B085B0}">
      <dgm:prSet phldrT="[Текст]"/>
      <dgm:spPr/>
      <dgm:t>
        <a:bodyPr/>
        <a:lstStyle/>
        <a:p>
          <a:r>
            <a:rPr lang="ru-RU" dirty="0" smtClean="0"/>
            <a:t>Инновационные разработки</a:t>
          </a:r>
          <a:endParaRPr lang="ru-RU" dirty="0"/>
        </a:p>
      </dgm:t>
    </dgm:pt>
    <dgm:pt modelId="{D0AD4DA4-365B-4F3E-AF6E-919D9383500C}" type="parTrans" cxnId="{622CF9A8-3116-4972-9DAE-52B0DD18C24F}">
      <dgm:prSet/>
      <dgm:spPr/>
      <dgm:t>
        <a:bodyPr/>
        <a:lstStyle/>
        <a:p>
          <a:endParaRPr lang="ru-RU"/>
        </a:p>
      </dgm:t>
    </dgm:pt>
    <dgm:pt modelId="{A52517EF-3EDC-49CB-9DD1-4F866D1596B2}" type="sibTrans" cxnId="{622CF9A8-3116-4972-9DAE-52B0DD18C24F}">
      <dgm:prSet/>
      <dgm:spPr/>
      <dgm:t>
        <a:bodyPr/>
        <a:lstStyle/>
        <a:p>
          <a:endParaRPr lang="ru-RU"/>
        </a:p>
      </dgm:t>
    </dgm:pt>
    <dgm:pt modelId="{3E6D32D5-AC54-45A9-90F7-5C6929A9EB10}" type="pres">
      <dgm:prSet presAssocID="{9F521F57-01AD-4F67-AC7D-537DDBFB17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3421D-317F-4037-A900-98A2A927CFDD}" type="pres">
      <dgm:prSet presAssocID="{FF873990-0446-4284-9F3A-C1B615B085B0}" presName="composite" presStyleCnt="0"/>
      <dgm:spPr/>
    </dgm:pt>
    <dgm:pt modelId="{3A4E3950-996D-408E-9F71-621C67718FC7}" type="pres">
      <dgm:prSet presAssocID="{FF873990-0446-4284-9F3A-C1B615B085B0}" presName="rect1" presStyleLbl="trAlignAcc1" presStyleIdx="0" presStyleCnt="4" custLinFactNeighborX="51834" custLinFactNeighborY="2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DDF3B-A15D-43F8-AA67-62807327B9F6}" type="pres">
      <dgm:prSet presAssocID="{FF873990-0446-4284-9F3A-C1B615B085B0}" presName="rect2" presStyleLbl="fgImgPlace1" presStyleIdx="0" presStyleCnt="4" custScaleX="127827" custScaleY="56304" custLinFactX="80114" custLinFactNeighborX="100000" custLinFactNeighborY="29026"/>
      <dgm:spPr/>
    </dgm:pt>
    <dgm:pt modelId="{F8487B4F-B9E3-49A9-B020-3A86494449C8}" type="pres">
      <dgm:prSet presAssocID="{A52517EF-3EDC-49CB-9DD1-4F866D1596B2}" presName="sibTrans" presStyleCnt="0"/>
      <dgm:spPr/>
    </dgm:pt>
    <dgm:pt modelId="{4E1F57A2-EB22-45FC-BA05-28EC63BB374D}" type="pres">
      <dgm:prSet presAssocID="{C9EEB68C-4F33-44D3-970B-480DBF413D2D}" presName="composite" presStyleCnt="0"/>
      <dgm:spPr/>
    </dgm:pt>
    <dgm:pt modelId="{464FBC7F-C4D9-431E-BF5D-BB7647E031E5}" type="pres">
      <dgm:prSet presAssocID="{C9EEB68C-4F33-44D3-970B-480DBF413D2D}" presName="rect1" presStyleLbl="trAlignAcc1" presStyleIdx="1" presStyleCnt="4" custLinFactNeighborX="15407" custLinFactNeighborY="22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F0586-30E6-46EC-92C3-94B982FF7A02}" type="pres">
      <dgm:prSet presAssocID="{C9EEB68C-4F33-44D3-970B-480DBF413D2D}" presName="rect2" presStyleLbl="fgImgPlace1" presStyleIdx="1" presStyleCnt="4" custScaleX="166720" custScaleY="46704" custLinFactNeighborX="17337" custLinFactNeighborY="362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8A330C-7C3B-4F6E-933D-0D97B2CCC0F5}" type="pres">
      <dgm:prSet presAssocID="{1E9F3B86-4617-4BAD-876A-DC9D74CA29D0}" presName="sibTrans" presStyleCnt="0"/>
      <dgm:spPr/>
    </dgm:pt>
    <dgm:pt modelId="{EE3DEA9D-68EA-49E0-8F94-E6597F779A80}" type="pres">
      <dgm:prSet presAssocID="{F708A671-076C-4E33-B0A4-C2857588B07D}" presName="composite" presStyleCnt="0"/>
      <dgm:spPr/>
    </dgm:pt>
    <dgm:pt modelId="{CD97A80B-C966-41D0-BDC8-7CCEB538213B}" type="pres">
      <dgm:prSet presAssocID="{F708A671-076C-4E33-B0A4-C2857588B07D}" presName="rect1" presStyleLbl="trAlignAcc1" presStyleIdx="2" presStyleCnt="4" custLinFactNeighborX="-16330" custLinFactNeighborY="1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85D9F-D2D7-414B-83FF-7F1453CF5FC5}" type="pres">
      <dgm:prSet presAssocID="{F708A671-076C-4E33-B0A4-C2857588B07D}" presName="rect2" presStyleLbl="fgImgPlace1" presStyleIdx="2" presStyleCnt="4" custScaleX="146729" custScaleY="76713" custLinFactX="-44464" custLinFactNeighborX="-100000" custLinFactNeighborY="2490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29F771B-5E34-467C-9579-CC50E69C853C}" type="pres">
      <dgm:prSet presAssocID="{1FF2ECC6-77E0-452E-8106-97FFC4383A87}" presName="sibTrans" presStyleCnt="0"/>
      <dgm:spPr/>
    </dgm:pt>
    <dgm:pt modelId="{E19948A6-575B-464A-89BE-30964705D3BF}" type="pres">
      <dgm:prSet presAssocID="{4E5B274F-073F-41DB-A2A1-67772688071E}" presName="composite" presStyleCnt="0"/>
      <dgm:spPr/>
    </dgm:pt>
    <dgm:pt modelId="{6D75C933-FB6D-4C4E-BDDF-233AEA516905}" type="pres">
      <dgm:prSet presAssocID="{4E5B274F-073F-41DB-A2A1-67772688071E}" presName="rect1" presStyleLbl="trAlignAcc1" presStyleIdx="3" presStyleCnt="4" custLinFactNeighborX="-33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A24D5-850F-4F93-90F1-4B639DAFDE2D}" type="pres">
      <dgm:prSet presAssocID="{4E5B274F-073F-41DB-A2A1-67772688071E}" presName="rect2" presStyleLbl="fgImgPlace1" presStyleIdx="3" presStyleCnt="4" custScaleX="166289" custLinFactX="-100000" custLinFactNeighborX="-148732" custLinFactNeighborY="1025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1C6F383-7638-4AB9-8A89-B7D710CCEF06}" type="presOf" srcId="{9F521F57-01AD-4F67-AC7D-537DDBFB1774}" destId="{3E6D32D5-AC54-45A9-90F7-5C6929A9EB10}" srcOrd="0" destOrd="0" presId="urn:microsoft.com/office/officeart/2008/layout/PictureStrips"/>
    <dgm:cxn modelId="{622CF9A8-3116-4972-9DAE-52B0DD18C24F}" srcId="{9F521F57-01AD-4F67-AC7D-537DDBFB1774}" destId="{FF873990-0446-4284-9F3A-C1B615B085B0}" srcOrd="0" destOrd="0" parTransId="{D0AD4DA4-365B-4F3E-AF6E-919D9383500C}" sibTransId="{A52517EF-3EDC-49CB-9DD1-4F866D1596B2}"/>
    <dgm:cxn modelId="{C4A9F2E1-FB88-4705-AA09-64E56EC8AC4B}" type="presOf" srcId="{C9EEB68C-4F33-44D3-970B-480DBF413D2D}" destId="{464FBC7F-C4D9-431E-BF5D-BB7647E031E5}" srcOrd="0" destOrd="0" presId="urn:microsoft.com/office/officeart/2008/layout/PictureStrips"/>
    <dgm:cxn modelId="{4590B671-33EE-4B7E-8BA2-89F9618C4627}" type="presOf" srcId="{4E5B274F-073F-41DB-A2A1-67772688071E}" destId="{6D75C933-FB6D-4C4E-BDDF-233AEA516905}" srcOrd="0" destOrd="0" presId="urn:microsoft.com/office/officeart/2008/layout/PictureStrips"/>
    <dgm:cxn modelId="{E6982939-90CD-498D-80FA-680CAC6235F7}" srcId="{9F521F57-01AD-4F67-AC7D-537DDBFB1774}" destId="{C9EEB68C-4F33-44D3-970B-480DBF413D2D}" srcOrd="1" destOrd="0" parTransId="{FEC8F12B-566F-4641-82BF-0AC4F33E8C4E}" sibTransId="{1E9F3B86-4617-4BAD-876A-DC9D74CA29D0}"/>
    <dgm:cxn modelId="{FCE4905E-49D6-46FB-A54E-B69F92110045}" type="presOf" srcId="{F708A671-076C-4E33-B0A4-C2857588B07D}" destId="{CD97A80B-C966-41D0-BDC8-7CCEB538213B}" srcOrd="0" destOrd="0" presId="urn:microsoft.com/office/officeart/2008/layout/PictureStrips"/>
    <dgm:cxn modelId="{6347A816-F34E-4043-946E-CAE2C0D5EAE1}" type="presOf" srcId="{FF873990-0446-4284-9F3A-C1B615B085B0}" destId="{3A4E3950-996D-408E-9F71-621C67718FC7}" srcOrd="0" destOrd="0" presId="urn:microsoft.com/office/officeart/2008/layout/PictureStrips"/>
    <dgm:cxn modelId="{7727EAB8-8FD0-48B4-A867-3ED3E399EF21}" srcId="{9F521F57-01AD-4F67-AC7D-537DDBFB1774}" destId="{4E5B274F-073F-41DB-A2A1-67772688071E}" srcOrd="3" destOrd="0" parTransId="{54B6FC15-F7A0-4347-B9D0-68B38EA90104}" sibTransId="{269CA790-52EF-4808-B1C9-05F13D92F8D4}"/>
    <dgm:cxn modelId="{44759113-5CDC-4F6D-8541-F0B0AD228DEB}" srcId="{9F521F57-01AD-4F67-AC7D-537DDBFB1774}" destId="{F708A671-076C-4E33-B0A4-C2857588B07D}" srcOrd="2" destOrd="0" parTransId="{6BB74694-49FB-4E92-A8F1-B48059FA064B}" sibTransId="{1FF2ECC6-77E0-452E-8106-97FFC4383A87}"/>
    <dgm:cxn modelId="{3190C39E-F1C8-49AC-8D07-635108764E6E}" type="presParOf" srcId="{3E6D32D5-AC54-45A9-90F7-5C6929A9EB10}" destId="{D2F3421D-317F-4037-A900-98A2A927CFDD}" srcOrd="0" destOrd="0" presId="urn:microsoft.com/office/officeart/2008/layout/PictureStrips"/>
    <dgm:cxn modelId="{C04E34E8-3E3E-4058-90A8-D653C31683F6}" type="presParOf" srcId="{D2F3421D-317F-4037-A900-98A2A927CFDD}" destId="{3A4E3950-996D-408E-9F71-621C67718FC7}" srcOrd="0" destOrd="0" presId="urn:microsoft.com/office/officeart/2008/layout/PictureStrips"/>
    <dgm:cxn modelId="{A6D77A38-4049-48A2-AEE4-D13C387D6D75}" type="presParOf" srcId="{D2F3421D-317F-4037-A900-98A2A927CFDD}" destId="{8C1DDF3B-A15D-43F8-AA67-62807327B9F6}" srcOrd="1" destOrd="0" presId="urn:microsoft.com/office/officeart/2008/layout/PictureStrips"/>
    <dgm:cxn modelId="{D2A4BCFA-EEAD-4EB5-AE39-7DBB15376437}" type="presParOf" srcId="{3E6D32D5-AC54-45A9-90F7-5C6929A9EB10}" destId="{F8487B4F-B9E3-49A9-B020-3A86494449C8}" srcOrd="1" destOrd="0" presId="urn:microsoft.com/office/officeart/2008/layout/PictureStrips"/>
    <dgm:cxn modelId="{61AE81F3-EFAF-4926-8664-40BA94AA12A3}" type="presParOf" srcId="{3E6D32D5-AC54-45A9-90F7-5C6929A9EB10}" destId="{4E1F57A2-EB22-45FC-BA05-28EC63BB374D}" srcOrd="2" destOrd="0" presId="urn:microsoft.com/office/officeart/2008/layout/PictureStrips"/>
    <dgm:cxn modelId="{0604C2BD-0294-4125-8B3A-3B0CE75D8AF5}" type="presParOf" srcId="{4E1F57A2-EB22-45FC-BA05-28EC63BB374D}" destId="{464FBC7F-C4D9-431E-BF5D-BB7647E031E5}" srcOrd="0" destOrd="0" presId="urn:microsoft.com/office/officeart/2008/layout/PictureStrips"/>
    <dgm:cxn modelId="{8D1C44FA-9613-4C7E-A4F2-1B2DA0279B3C}" type="presParOf" srcId="{4E1F57A2-EB22-45FC-BA05-28EC63BB374D}" destId="{392F0586-30E6-46EC-92C3-94B982FF7A02}" srcOrd="1" destOrd="0" presId="urn:microsoft.com/office/officeart/2008/layout/PictureStrips"/>
    <dgm:cxn modelId="{A0EFEAEF-5689-4C77-8D0B-5A83B3C149A1}" type="presParOf" srcId="{3E6D32D5-AC54-45A9-90F7-5C6929A9EB10}" destId="{5B8A330C-7C3B-4F6E-933D-0D97B2CCC0F5}" srcOrd="3" destOrd="0" presId="urn:microsoft.com/office/officeart/2008/layout/PictureStrips"/>
    <dgm:cxn modelId="{F23EE0D6-F6CC-4DDE-9F13-5D091F84A22D}" type="presParOf" srcId="{3E6D32D5-AC54-45A9-90F7-5C6929A9EB10}" destId="{EE3DEA9D-68EA-49E0-8F94-E6597F779A80}" srcOrd="4" destOrd="0" presId="urn:microsoft.com/office/officeart/2008/layout/PictureStrips"/>
    <dgm:cxn modelId="{18F02A0D-BF66-4628-8869-27BCE142B80F}" type="presParOf" srcId="{EE3DEA9D-68EA-49E0-8F94-E6597F779A80}" destId="{CD97A80B-C966-41D0-BDC8-7CCEB538213B}" srcOrd="0" destOrd="0" presId="urn:microsoft.com/office/officeart/2008/layout/PictureStrips"/>
    <dgm:cxn modelId="{60516E52-6487-4AD8-9CDD-31FAB8D6A57C}" type="presParOf" srcId="{EE3DEA9D-68EA-49E0-8F94-E6597F779A80}" destId="{06585D9F-D2D7-414B-83FF-7F1453CF5FC5}" srcOrd="1" destOrd="0" presId="urn:microsoft.com/office/officeart/2008/layout/PictureStrips"/>
    <dgm:cxn modelId="{A812ADE7-C468-4276-83CF-F6123D2B4D47}" type="presParOf" srcId="{3E6D32D5-AC54-45A9-90F7-5C6929A9EB10}" destId="{529F771B-5E34-467C-9579-CC50E69C853C}" srcOrd="5" destOrd="0" presId="urn:microsoft.com/office/officeart/2008/layout/PictureStrips"/>
    <dgm:cxn modelId="{9C045A97-2C9F-436B-8F7B-F3EB0797D536}" type="presParOf" srcId="{3E6D32D5-AC54-45A9-90F7-5C6929A9EB10}" destId="{E19948A6-575B-464A-89BE-30964705D3BF}" srcOrd="6" destOrd="0" presId="urn:microsoft.com/office/officeart/2008/layout/PictureStrips"/>
    <dgm:cxn modelId="{1D1FB3E1-751F-45F2-A89A-FDCB37403532}" type="presParOf" srcId="{E19948A6-575B-464A-89BE-30964705D3BF}" destId="{6D75C933-FB6D-4C4E-BDDF-233AEA516905}" srcOrd="0" destOrd="0" presId="urn:microsoft.com/office/officeart/2008/layout/PictureStrips"/>
    <dgm:cxn modelId="{D3E8BE5F-76AE-4987-A2E6-AC44C0C5EED6}" type="presParOf" srcId="{E19948A6-575B-464A-89BE-30964705D3BF}" destId="{BE7A24D5-850F-4F93-90F1-4B639DAFDE2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D1815-E87F-4896-B758-E043D3E3B4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869BC-C554-4E1A-AA12-9003C4879F24}">
      <dgm:prSet/>
      <dgm:spPr/>
      <dgm:t>
        <a:bodyPr/>
        <a:lstStyle/>
        <a:p>
          <a:pPr rtl="0"/>
          <a:r>
            <a:rPr lang="en-GB" b="1" smtClean="0"/>
            <a:t>Map</a:t>
          </a:r>
          <a:r>
            <a:rPr lang="en-GB" smtClean="0"/>
            <a:t> </a:t>
          </a:r>
          <a:endParaRPr lang="ru-RU"/>
        </a:p>
      </dgm:t>
    </dgm:pt>
    <dgm:pt modelId="{A80EA1F2-6743-41AB-A2A7-AA1F5B34AF62}" type="parTrans" cxnId="{44DD4012-0C40-433D-BBDB-335EE1890FE7}">
      <dgm:prSet/>
      <dgm:spPr/>
      <dgm:t>
        <a:bodyPr/>
        <a:lstStyle/>
        <a:p>
          <a:endParaRPr lang="ru-RU"/>
        </a:p>
      </dgm:t>
    </dgm:pt>
    <dgm:pt modelId="{16115FD9-1F5E-40A5-A8CE-D1954806A26F}" type="sibTrans" cxnId="{44DD4012-0C40-433D-BBDB-335EE1890FE7}">
      <dgm:prSet/>
      <dgm:spPr/>
      <dgm:t>
        <a:bodyPr/>
        <a:lstStyle/>
        <a:p>
          <a:endParaRPr lang="ru-RU"/>
        </a:p>
      </dgm:t>
    </dgm:pt>
    <dgm:pt modelId="{B65F52F8-FE03-4CA9-B234-16750ABFB85F}">
      <dgm:prSet/>
      <dgm:spPr/>
      <dgm:t>
        <a:bodyPr/>
        <a:lstStyle/>
        <a:p>
          <a:pPr rtl="0"/>
          <a:r>
            <a:rPr lang="ru-RU" dirty="0" smtClean="0"/>
            <a:t>Карта глобального состояния в области </a:t>
          </a:r>
          <a:r>
            <a:rPr lang="en-US" dirty="0" smtClean="0"/>
            <a:t>MOOCs </a:t>
          </a:r>
          <a:r>
            <a:rPr lang="ru-RU" dirty="0" smtClean="0"/>
            <a:t>и Виртуальной мобильности, выявление успешных практик сотрудничества среди высших учебных заведений</a:t>
          </a:r>
          <a:endParaRPr lang="ru-RU" dirty="0"/>
        </a:p>
      </dgm:t>
    </dgm:pt>
    <dgm:pt modelId="{4819C25E-13FF-48C9-8F13-4F7AC260C321}" type="parTrans" cxnId="{B4E91184-57EC-42C8-BD54-0105BA3F8191}">
      <dgm:prSet/>
      <dgm:spPr/>
      <dgm:t>
        <a:bodyPr/>
        <a:lstStyle/>
        <a:p>
          <a:endParaRPr lang="ru-RU"/>
        </a:p>
      </dgm:t>
    </dgm:pt>
    <dgm:pt modelId="{F5CE04FD-FD8A-4D5A-BF5B-6140193AB782}" type="sibTrans" cxnId="{B4E91184-57EC-42C8-BD54-0105BA3F8191}">
      <dgm:prSet/>
      <dgm:spPr/>
      <dgm:t>
        <a:bodyPr/>
        <a:lstStyle/>
        <a:p>
          <a:endParaRPr lang="ru-RU"/>
        </a:p>
      </dgm:t>
    </dgm:pt>
    <dgm:pt modelId="{615D8376-6E04-4085-BF0A-34F2185C7714}">
      <dgm:prSet/>
      <dgm:spPr/>
      <dgm:t>
        <a:bodyPr/>
        <a:lstStyle/>
        <a:p>
          <a:pPr rtl="0"/>
          <a:r>
            <a:rPr lang="en-GB" b="1" smtClean="0"/>
            <a:t>Share</a:t>
          </a:r>
          <a:r>
            <a:rPr lang="en-GB" smtClean="0"/>
            <a:t> </a:t>
          </a:r>
          <a:endParaRPr lang="ru-RU"/>
        </a:p>
      </dgm:t>
    </dgm:pt>
    <dgm:pt modelId="{17CF0265-AE10-43DC-B582-9782B03CBF43}" type="parTrans" cxnId="{1E911E39-FAE4-4C00-9A77-FEFF5024BAD2}">
      <dgm:prSet/>
      <dgm:spPr/>
      <dgm:t>
        <a:bodyPr/>
        <a:lstStyle/>
        <a:p>
          <a:endParaRPr lang="ru-RU"/>
        </a:p>
      </dgm:t>
    </dgm:pt>
    <dgm:pt modelId="{C6BBB967-9ED4-4AD8-A617-CBEA1C917213}" type="sibTrans" cxnId="{1E911E39-FAE4-4C00-9A77-FEFF5024BAD2}">
      <dgm:prSet/>
      <dgm:spPr/>
      <dgm:t>
        <a:bodyPr/>
        <a:lstStyle/>
        <a:p>
          <a:endParaRPr lang="ru-RU"/>
        </a:p>
      </dgm:t>
    </dgm:pt>
    <dgm:pt modelId="{5E11AF24-4F0E-4BC0-A5BD-C620050B221F}">
      <dgm:prSet/>
      <dgm:spPr/>
      <dgm:t>
        <a:bodyPr/>
        <a:lstStyle/>
        <a:p>
          <a:pPr rtl="0"/>
          <a:r>
            <a:rPr lang="ru-RU" dirty="0" smtClean="0"/>
            <a:t>Распространение полезных инструментов, методов и успешных практик по открытому образованию, </a:t>
          </a:r>
          <a:r>
            <a:rPr lang="en-US" dirty="0" smtClean="0"/>
            <a:t>MOOCs </a:t>
          </a:r>
          <a:r>
            <a:rPr lang="ru-RU" dirty="0" smtClean="0"/>
            <a:t>и виртуальной мобильности</a:t>
          </a:r>
          <a:endParaRPr lang="ru-RU" dirty="0"/>
        </a:p>
      </dgm:t>
    </dgm:pt>
    <dgm:pt modelId="{43F0C7A9-DDC7-48AA-9EC6-3D7BF2FE1011}" type="parTrans" cxnId="{63487247-3CF4-45B9-8996-4E941D3F723F}">
      <dgm:prSet/>
      <dgm:spPr/>
      <dgm:t>
        <a:bodyPr/>
        <a:lstStyle/>
        <a:p>
          <a:endParaRPr lang="ru-RU"/>
        </a:p>
      </dgm:t>
    </dgm:pt>
    <dgm:pt modelId="{0C8259E4-C810-4B4E-BF8A-79544E73AE8B}" type="sibTrans" cxnId="{63487247-3CF4-45B9-8996-4E941D3F723F}">
      <dgm:prSet/>
      <dgm:spPr/>
      <dgm:t>
        <a:bodyPr/>
        <a:lstStyle/>
        <a:p>
          <a:endParaRPr lang="ru-RU"/>
        </a:p>
      </dgm:t>
    </dgm:pt>
    <dgm:pt modelId="{D68BC0E3-1E32-4457-8CB2-918D2647C040}">
      <dgm:prSet/>
      <dgm:spPr/>
      <dgm:t>
        <a:bodyPr/>
        <a:lstStyle/>
        <a:p>
          <a:pPr rtl="0"/>
          <a:r>
            <a:rPr lang="en-GB" b="1" smtClean="0"/>
            <a:t>Mainstream</a:t>
          </a:r>
          <a:r>
            <a:rPr lang="en-GB" smtClean="0"/>
            <a:t> </a:t>
          </a:r>
          <a:endParaRPr lang="ru-RU"/>
        </a:p>
      </dgm:t>
    </dgm:pt>
    <dgm:pt modelId="{2BDA98BD-76B3-4A2E-88E4-500AB1859034}" type="parTrans" cxnId="{C0EFE4E8-9B4C-45BF-85D5-CED6BCB71247}">
      <dgm:prSet/>
      <dgm:spPr/>
      <dgm:t>
        <a:bodyPr/>
        <a:lstStyle/>
        <a:p>
          <a:endParaRPr lang="ru-RU"/>
        </a:p>
      </dgm:t>
    </dgm:pt>
    <dgm:pt modelId="{950DB8C1-743E-4181-9110-44481C375C47}" type="sibTrans" cxnId="{C0EFE4E8-9B4C-45BF-85D5-CED6BCB71247}">
      <dgm:prSet/>
      <dgm:spPr/>
      <dgm:t>
        <a:bodyPr/>
        <a:lstStyle/>
        <a:p>
          <a:endParaRPr lang="ru-RU"/>
        </a:p>
      </dgm:t>
    </dgm:pt>
    <dgm:pt modelId="{00066056-99A8-4120-838D-53F65F0B9F29}">
      <dgm:prSet/>
      <dgm:spPr/>
      <dgm:t>
        <a:bodyPr/>
        <a:lstStyle/>
        <a:p>
          <a:pPr rtl="0"/>
          <a:r>
            <a:rPr lang="ru-RU" dirty="0" smtClean="0"/>
            <a:t>Лучшие практики ведущих университетов, которые реализуют стратегию в области </a:t>
          </a:r>
          <a:r>
            <a:rPr lang="en-US" dirty="0" smtClean="0"/>
            <a:t>MOOCs </a:t>
          </a:r>
          <a:r>
            <a:rPr lang="ru-RU" dirty="0" smtClean="0"/>
            <a:t>и виртуальной мобильности для своего международного развития</a:t>
          </a:r>
          <a:endParaRPr lang="ru-RU" dirty="0"/>
        </a:p>
      </dgm:t>
    </dgm:pt>
    <dgm:pt modelId="{39CF6BD5-B10F-4F22-8CD0-926362E7808E}" type="parTrans" cxnId="{CF8A5FDB-667E-499F-B214-5B852C263B32}">
      <dgm:prSet/>
      <dgm:spPr/>
      <dgm:t>
        <a:bodyPr/>
        <a:lstStyle/>
        <a:p>
          <a:endParaRPr lang="ru-RU"/>
        </a:p>
      </dgm:t>
    </dgm:pt>
    <dgm:pt modelId="{46A042A3-526B-4413-83CE-611242211639}" type="sibTrans" cxnId="{CF8A5FDB-667E-499F-B214-5B852C263B32}">
      <dgm:prSet/>
      <dgm:spPr/>
      <dgm:t>
        <a:bodyPr/>
        <a:lstStyle/>
        <a:p>
          <a:endParaRPr lang="ru-RU"/>
        </a:p>
      </dgm:t>
    </dgm:pt>
    <dgm:pt modelId="{E60DFDF6-AACC-4DBC-962B-AECF4751DA30}" type="pres">
      <dgm:prSet presAssocID="{854D1815-E87F-4896-B758-E043D3E3B4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33B27-3C1E-40BC-9A7B-9702580FBE21}" type="pres">
      <dgm:prSet presAssocID="{D3E869BC-C554-4E1A-AA12-9003C4879F2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A9167-EF12-40B9-A497-0101436E758B}" type="pres">
      <dgm:prSet presAssocID="{D3E869BC-C554-4E1A-AA12-9003C4879F2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0FC46-BAE6-457F-9F62-327D0F83CECC}" type="pres">
      <dgm:prSet presAssocID="{615D8376-6E04-4085-BF0A-34F2185C77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1A8E-7F87-4D29-9639-84D68556334A}" type="pres">
      <dgm:prSet presAssocID="{615D8376-6E04-4085-BF0A-34F2185C771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AA801-CD5F-4A38-BC38-EF989EEE3671}" type="pres">
      <dgm:prSet presAssocID="{D68BC0E3-1E32-4457-8CB2-918D2647C0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EEC1B-CE6F-4748-A259-264978E17BCC}" type="pres">
      <dgm:prSet presAssocID="{D68BC0E3-1E32-4457-8CB2-918D2647C04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A5FDB-667E-499F-B214-5B852C263B32}" srcId="{D68BC0E3-1E32-4457-8CB2-918D2647C040}" destId="{00066056-99A8-4120-838D-53F65F0B9F29}" srcOrd="0" destOrd="0" parTransId="{39CF6BD5-B10F-4F22-8CD0-926362E7808E}" sibTransId="{46A042A3-526B-4413-83CE-611242211639}"/>
    <dgm:cxn modelId="{C0EFE4E8-9B4C-45BF-85D5-CED6BCB71247}" srcId="{854D1815-E87F-4896-B758-E043D3E3B49E}" destId="{D68BC0E3-1E32-4457-8CB2-918D2647C040}" srcOrd="2" destOrd="0" parTransId="{2BDA98BD-76B3-4A2E-88E4-500AB1859034}" sibTransId="{950DB8C1-743E-4181-9110-44481C375C47}"/>
    <dgm:cxn modelId="{ED9A22F3-03D0-4217-AF40-3EB50FB1EB82}" type="presOf" srcId="{D68BC0E3-1E32-4457-8CB2-918D2647C040}" destId="{1A4AA801-CD5F-4A38-BC38-EF989EEE3671}" srcOrd="0" destOrd="0" presId="urn:microsoft.com/office/officeart/2005/8/layout/vList2"/>
    <dgm:cxn modelId="{44DD4012-0C40-433D-BBDB-335EE1890FE7}" srcId="{854D1815-E87F-4896-B758-E043D3E3B49E}" destId="{D3E869BC-C554-4E1A-AA12-9003C4879F24}" srcOrd="0" destOrd="0" parTransId="{A80EA1F2-6743-41AB-A2A7-AA1F5B34AF62}" sibTransId="{16115FD9-1F5E-40A5-A8CE-D1954806A26F}"/>
    <dgm:cxn modelId="{B4E91184-57EC-42C8-BD54-0105BA3F8191}" srcId="{D3E869BC-C554-4E1A-AA12-9003C4879F24}" destId="{B65F52F8-FE03-4CA9-B234-16750ABFB85F}" srcOrd="0" destOrd="0" parTransId="{4819C25E-13FF-48C9-8F13-4F7AC260C321}" sibTransId="{F5CE04FD-FD8A-4D5A-BF5B-6140193AB782}"/>
    <dgm:cxn modelId="{63487247-3CF4-45B9-8996-4E941D3F723F}" srcId="{615D8376-6E04-4085-BF0A-34F2185C7714}" destId="{5E11AF24-4F0E-4BC0-A5BD-C620050B221F}" srcOrd="0" destOrd="0" parTransId="{43F0C7A9-DDC7-48AA-9EC6-3D7BF2FE1011}" sibTransId="{0C8259E4-C810-4B4E-BF8A-79544E73AE8B}"/>
    <dgm:cxn modelId="{FA991C62-30E1-4EB3-864D-D12A04D47E03}" type="presOf" srcId="{5E11AF24-4F0E-4BC0-A5BD-C620050B221F}" destId="{C9F11A8E-7F87-4D29-9639-84D68556334A}" srcOrd="0" destOrd="0" presId="urn:microsoft.com/office/officeart/2005/8/layout/vList2"/>
    <dgm:cxn modelId="{386FACFC-C3F0-44E5-AF59-ECEF658A20E3}" type="presOf" srcId="{D3E869BC-C554-4E1A-AA12-9003C4879F24}" destId="{22A33B27-3C1E-40BC-9A7B-9702580FBE21}" srcOrd="0" destOrd="0" presId="urn:microsoft.com/office/officeart/2005/8/layout/vList2"/>
    <dgm:cxn modelId="{8B219469-B8A5-4AB8-8C10-79AA80A288DB}" type="presOf" srcId="{00066056-99A8-4120-838D-53F65F0B9F29}" destId="{082EEC1B-CE6F-4748-A259-264978E17BCC}" srcOrd="0" destOrd="0" presId="urn:microsoft.com/office/officeart/2005/8/layout/vList2"/>
    <dgm:cxn modelId="{1E911E39-FAE4-4C00-9A77-FEFF5024BAD2}" srcId="{854D1815-E87F-4896-B758-E043D3E3B49E}" destId="{615D8376-6E04-4085-BF0A-34F2185C7714}" srcOrd="1" destOrd="0" parTransId="{17CF0265-AE10-43DC-B582-9782B03CBF43}" sibTransId="{C6BBB967-9ED4-4AD8-A617-CBEA1C917213}"/>
    <dgm:cxn modelId="{7C7F9582-4D97-4B2D-BEE5-455F771E6463}" type="presOf" srcId="{854D1815-E87F-4896-B758-E043D3E3B49E}" destId="{E60DFDF6-AACC-4DBC-962B-AECF4751DA30}" srcOrd="0" destOrd="0" presId="urn:microsoft.com/office/officeart/2005/8/layout/vList2"/>
    <dgm:cxn modelId="{513A88A6-1A00-446F-A23F-3A50D1FD47DF}" type="presOf" srcId="{615D8376-6E04-4085-BF0A-34F2185C7714}" destId="{1E90FC46-BAE6-457F-9F62-327D0F83CECC}" srcOrd="0" destOrd="0" presId="urn:microsoft.com/office/officeart/2005/8/layout/vList2"/>
    <dgm:cxn modelId="{59A740D1-98BA-4110-A8E6-A1E1B5BB3FA7}" type="presOf" srcId="{B65F52F8-FE03-4CA9-B234-16750ABFB85F}" destId="{693A9167-EF12-40B9-A497-0101436E758B}" srcOrd="0" destOrd="0" presId="urn:microsoft.com/office/officeart/2005/8/layout/vList2"/>
    <dgm:cxn modelId="{8DBB735C-B4ED-46A5-899B-0EC91A37B5C6}" type="presParOf" srcId="{E60DFDF6-AACC-4DBC-962B-AECF4751DA30}" destId="{22A33B27-3C1E-40BC-9A7B-9702580FBE21}" srcOrd="0" destOrd="0" presId="urn:microsoft.com/office/officeart/2005/8/layout/vList2"/>
    <dgm:cxn modelId="{F6C5979C-AC72-4D24-95EF-CEB746A245BA}" type="presParOf" srcId="{E60DFDF6-AACC-4DBC-962B-AECF4751DA30}" destId="{693A9167-EF12-40B9-A497-0101436E758B}" srcOrd="1" destOrd="0" presId="urn:microsoft.com/office/officeart/2005/8/layout/vList2"/>
    <dgm:cxn modelId="{8D2D8671-1943-467A-93C7-11B3CCCAAD24}" type="presParOf" srcId="{E60DFDF6-AACC-4DBC-962B-AECF4751DA30}" destId="{1E90FC46-BAE6-457F-9F62-327D0F83CECC}" srcOrd="2" destOrd="0" presId="urn:microsoft.com/office/officeart/2005/8/layout/vList2"/>
    <dgm:cxn modelId="{2B1352F9-A869-43BD-8F87-2DF672CA963B}" type="presParOf" srcId="{E60DFDF6-AACC-4DBC-962B-AECF4751DA30}" destId="{C9F11A8E-7F87-4D29-9639-84D68556334A}" srcOrd="3" destOrd="0" presId="urn:microsoft.com/office/officeart/2005/8/layout/vList2"/>
    <dgm:cxn modelId="{11DBA677-017E-48BC-A515-55FB61093D24}" type="presParOf" srcId="{E60DFDF6-AACC-4DBC-962B-AECF4751DA30}" destId="{1A4AA801-CD5F-4A38-BC38-EF989EEE3671}" srcOrd="4" destOrd="0" presId="urn:microsoft.com/office/officeart/2005/8/layout/vList2"/>
    <dgm:cxn modelId="{8EA32277-0461-4550-86A3-A610B77B8BA8}" type="presParOf" srcId="{E60DFDF6-AACC-4DBC-962B-AECF4751DA30}" destId="{082EEC1B-CE6F-4748-A259-264978E17BC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5E2255-B772-4697-A2E8-26F3FCAAC25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6EA646-64E2-4537-BE42-71BCB904B842}">
      <dgm:prSet phldrT="[Текст]"/>
      <dgm:spPr/>
      <dgm:t>
        <a:bodyPr/>
        <a:lstStyle/>
        <a:p>
          <a:r>
            <a:rPr lang="ru-RU" dirty="0" smtClean="0"/>
            <a:t>Совместные образовательные программы</a:t>
          </a:r>
          <a:endParaRPr lang="ru-RU" dirty="0"/>
        </a:p>
      </dgm:t>
    </dgm:pt>
    <dgm:pt modelId="{66B11532-952D-4EDA-8082-31A6CF1AEAD0}" type="parTrans" cxnId="{A53E4D16-B8E0-4BEA-ACF9-D82694EDAC10}">
      <dgm:prSet/>
      <dgm:spPr/>
      <dgm:t>
        <a:bodyPr/>
        <a:lstStyle/>
        <a:p>
          <a:endParaRPr lang="ru-RU"/>
        </a:p>
      </dgm:t>
    </dgm:pt>
    <dgm:pt modelId="{0421E469-E7F7-4AEC-BC1C-E16F2AE798FD}" type="sibTrans" cxnId="{A53E4D16-B8E0-4BEA-ACF9-D82694EDAC10}">
      <dgm:prSet/>
      <dgm:spPr/>
      <dgm:t>
        <a:bodyPr/>
        <a:lstStyle/>
        <a:p>
          <a:endParaRPr lang="ru-RU"/>
        </a:p>
      </dgm:t>
    </dgm:pt>
    <dgm:pt modelId="{D468DF26-F7D7-44AE-9705-77A110A9B7A4}">
      <dgm:prSet phldrT="[Текст]"/>
      <dgm:spPr/>
      <dgm:t>
        <a:bodyPr/>
        <a:lstStyle/>
        <a:p>
          <a:r>
            <a:rPr lang="ru-RU" dirty="0" smtClean="0"/>
            <a:t>Программы обмена студентами</a:t>
          </a:r>
          <a:endParaRPr lang="ru-RU" dirty="0"/>
        </a:p>
      </dgm:t>
    </dgm:pt>
    <dgm:pt modelId="{05E53940-3C91-4543-8A26-418C05E32A8E}" type="parTrans" cxnId="{964CF0BC-0A52-414A-BB0C-868F2FE0BFD9}">
      <dgm:prSet/>
      <dgm:spPr/>
      <dgm:t>
        <a:bodyPr/>
        <a:lstStyle/>
        <a:p>
          <a:endParaRPr lang="ru-RU"/>
        </a:p>
      </dgm:t>
    </dgm:pt>
    <dgm:pt modelId="{105DDFB5-B039-4142-9951-FA562908DC4C}" type="sibTrans" cxnId="{964CF0BC-0A52-414A-BB0C-868F2FE0BFD9}">
      <dgm:prSet/>
      <dgm:spPr/>
      <dgm:t>
        <a:bodyPr/>
        <a:lstStyle/>
        <a:p>
          <a:endParaRPr lang="ru-RU"/>
        </a:p>
      </dgm:t>
    </dgm:pt>
    <dgm:pt modelId="{B2BDE01B-B2BB-4846-BFB9-B5B1139092F0}">
      <dgm:prSet phldrT="[Текст]"/>
      <dgm:spPr/>
      <dgm:t>
        <a:bodyPr/>
        <a:lstStyle/>
        <a:p>
          <a:r>
            <a:rPr lang="ru-RU" dirty="0" smtClean="0"/>
            <a:t>Совместные </a:t>
          </a:r>
          <a:r>
            <a:rPr lang="ru-RU" smtClean="0"/>
            <a:t>курсы (дисциплины)</a:t>
          </a:r>
          <a:endParaRPr lang="ru-RU" dirty="0"/>
        </a:p>
      </dgm:t>
    </dgm:pt>
    <dgm:pt modelId="{D9FF18A1-F6A5-4E53-B23A-DB9410C4F413}" type="parTrans" cxnId="{0E0BACD3-0053-4C77-BC33-89C13BE90E6D}">
      <dgm:prSet/>
      <dgm:spPr/>
      <dgm:t>
        <a:bodyPr/>
        <a:lstStyle/>
        <a:p>
          <a:endParaRPr lang="ru-RU"/>
        </a:p>
      </dgm:t>
    </dgm:pt>
    <dgm:pt modelId="{6F9ED95E-7AB2-47F9-8846-816E0FC67E2A}" type="sibTrans" cxnId="{0E0BACD3-0053-4C77-BC33-89C13BE90E6D}">
      <dgm:prSet/>
      <dgm:spPr/>
      <dgm:t>
        <a:bodyPr/>
        <a:lstStyle/>
        <a:p>
          <a:endParaRPr lang="ru-RU"/>
        </a:p>
      </dgm:t>
    </dgm:pt>
    <dgm:pt modelId="{BF8139FE-935D-40B5-9118-F4161DB6E170}">
      <dgm:prSet phldrT="[Текст]"/>
      <dgm:spPr/>
      <dgm:t>
        <a:bodyPr/>
        <a:lstStyle/>
        <a:p>
          <a:r>
            <a:rPr lang="en-US" dirty="0" smtClean="0"/>
            <a:t>MOOCs</a:t>
          </a:r>
          <a:endParaRPr lang="ru-RU" dirty="0"/>
        </a:p>
      </dgm:t>
    </dgm:pt>
    <dgm:pt modelId="{DBED8B50-EA83-4DA0-92A8-6A00C6A0EEF9}" type="parTrans" cxnId="{CA581360-EDE2-48B5-A90B-20451946AE93}">
      <dgm:prSet/>
      <dgm:spPr/>
      <dgm:t>
        <a:bodyPr/>
        <a:lstStyle/>
        <a:p>
          <a:endParaRPr lang="ru-RU"/>
        </a:p>
      </dgm:t>
    </dgm:pt>
    <dgm:pt modelId="{DDB8449B-ED2A-4DE2-A3CE-7DB4A3D8E339}" type="sibTrans" cxnId="{CA581360-EDE2-48B5-A90B-20451946AE93}">
      <dgm:prSet/>
      <dgm:spPr/>
      <dgm:t>
        <a:bodyPr/>
        <a:lstStyle/>
        <a:p>
          <a:endParaRPr lang="ru-RU"/>
        </a:p>
      </dgm:t>
    </dgm:pt>
    <dgm:pt modelId="{0B31A330-9777-45A6-A161-4FD70297E34A}" type="pres">
      <dgm:prSet presAssocID="{9B5E2255-B772-4697-A2E8-26F3FCAAC25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8B0B6-AF3F-4AD3-AD0D-C7CB2710FE90}" type="pres">
      <dgm:prSet presAssocID="{9B5E2255-B772-4697-A2E8-26F3FCAAC253}" presName="axisShape" presStyleLbl="bgShp" presStyleIdx="0" presStyleCnt="1" custScaleX="181831"/>
      <dgm:spPr/>
      <dgm:t>
        <a:bodyPr/>
        <a:lstStyle/>
        <a:p>
          <a:endParaRPr lang="ru-RU"/>
        </a:p>
      </dgm:t>
    </dgm:pt>
    <dgm:pt modelId="{84E42079-94FD-4B92-A79F-CFCA40B8B27E}" type="pres">
      <dgm:prSet presAssocID="{9B5E2255-B772-4697-A2E8-26F3FCAAC253}" presName="rect1" presStyleLbl="node1" presStyleIdx="0" presStyleCnt="4" custScaleX="168880" custLinFactNeighborX="-39775" custLinFactNeighborY="-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2A9E-02B3-44B6-B638-6A2CAA69A662}" type="pres">
      <dgm:prSet presAssocID="{9B5E2255-B772-4697-A2E8-26F3FCAAC253}" presName="rect2" presStyleLbl="node1" presStyleIdx="1" presStyleCnt="4" custScaleX="168880" custLinFactNeighborX="41600" custLinFactNeighborY="1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4685E-859C-4DFA-B8AB-68544B2E6947}" type="pres">
      <dgm:prSet presAssocID="{9B5E2255-B772-4697-A2E8-26F3FCAAC253}" presName="rect3" presStyleLbl="node1" presStyleIdx="2" presStyleCnt="4" custScaleX="168880" custLinFactNeighborX="-39775" custLinFactNeighborY="-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9C3CE-6AA8-4CF0-A61A-428B11186ABF}" type="pres">
      <dgm:prSet presAssocID="{9B5E2255-B772-4697-A2E8-26F3FCAAC253}" presName="rect4" presStyleLbl="node1" presStyleIdx="3" presStyleCnt="4" custScaleX="168880" custLinFactNeighborX="41600" custLinFactNeighborY="-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E4D16-B8E0-4BEA-ACF9-D82694EDAC10}" srcId="{9B5E2255-B772-4697-A2E8-26F3FCAAC253}" destId="{506EA646-64E2-4537-BE42-71BCB904B842}" srcOrd="0" destOrd="0" parTransId="{66B11532-952D-4EDA-8082-31A6CF1AEAD0}" sibTransId="{0421E469-E7F7-4AEC-BC1C-E16F2AE798FD}"/>
    <dgm:cxn modelId="{2313A51A-8B94-42B6-AC7F-745FF1CF1B9E}" type="presOf" srcId="{BF8139FE-935D-40B5-9118-F4161DB6E170}" destId="{C709C3CE-6AA8-4CF0-A61A-428B11186ABF}" srcOrd="0" destOrd="0" presId="urn:microsoft.com/office/officeart/2005/8/layout/matrix2"/>
    <dgm:cxn modelId="{CE5CB5C0-D428-46C7-BC8F-BEFA1388EAAE}" type="presOf" srcId="{506EA646-64E2-4537-BE42-71BCB904B842}" destId="{84E42079-94FD-4B92-A79F-CFCA40B8B27E}" srcOrd="0" destOrd="0" presId="urn:microsoft.com/office/officeart/2005/8/layout/matrix2"/>
    <dgm:cxn modelId="{0E0BACD3-0053-4C77-BC33-89C13BE90E6D}" srcId="{9B5E2255-B772-4697-A2E8-26F3FCAAC253}" destId="{B2BDE01B-B2BB-4846-BFB9-B5B1139092F0}" srcOrd="2" destOrd="0" parTransId="{D9FF18A1-F6A5-4E53-B23A-DB9410C4F413}" sibTransId="{6F9ED95E-7AB2-47F9-8846-816E0FC67E2A}"/>
    <dgm:cxn modelId="{964CF0BC-0A52-414A-BB0C-868F2FE0BFD9}" srcId="{9B5E2255-B772-4697-A2E8-26F3FCAAC253}" destId="{D468DF26-F7D7-44AE-9705-77A110A9B7A4}" srcOrd="1" destOrd="0" parTransId="{05E53940-3C91-4543-8A26-418C05E32A8E}" sibTransId="{105DDFB5-B039-4142-9951-FA562908DC4C}"/>
    <dgm:cxn modelId="{F4244FB1-027A-45B8-A72C-09153EFF591E}" type="presOf" srcId="{B2BDE01B-B2BB-4846-BFB9-B5B1139092F0}" destId="{3A24685E-859C-4DFA-B8AB-68544B2E6947}" srcOrd="0" destOrd="0" presId="urn:microsoft.com/office/officeart/2005/8/layout/matrix2"/>
    <dgm:cxn modelId="{6374F6F0-4558-4C06-B385-C0F99D360BEF}" type="presOf" srcId="{9B5E2255-B772-4697-A2E8-26F3FCAAC253}" destId="{0B31A330-9777-45A6-A161-4FD70297E34A}" srcOrd="0" destOrd="0" presId="urn:microsoft.com/office/officeart/2005/8/layout/matrix2"/>
    <dgm:cxn modelId="{79372022-42DD-48FD-B3D6-D255C8707E36}" type="presOf" srcId="{D468DF26-F7D7-44AE-9705-77A110A9B7A4}" destId="{187B2A9E-02B3-44B6-B638-6A2CAA69A662}" srcOrd="0" destOrd="0" presId="urn:microsoft.com/office/officeart/2005/8/layout/matrix2"/>
    <dgm:cxn modelId="{CA581360-EDE2-48B5-A90B-20451946AE93}" srcId="{9B5E2255-B772-4697-A2E8-26F3FCAAC253}" destId="{BF8139FE-935D-40B5-9118-F4161DB6E170}" srcOrd="3" destOrd="0" parTransId="{DBED8B50-EA83-4DA0-92A8-6A00C6A0EEF9}" sibTransId="{DDB8449B-ED2A-4DE2-A3CE-7DB4A3D8E339}"/>
    <dgm:cxn modelId="{250421A0-2A91-4AFE-A0A3-CEC06623CAE7}" type="presParOf" srcId="{0B31A330-9777-45A6-A161-4FD70297E34A}" destId="{53C8B0B6-AF3F-4AD3-AD0D-C7CB2710FE90}" srcOrd="0" destOrd="0" presId="urn:microsoft.com/office/officeart/2005/8/layout/matrix2"/>
    <dgm:cxn modelId="{C5CA2BF6-F7BE-4A94-8FA1-BA9591E748DE}" type="presParOf" srcId="{0B31A330-9777-45A6-A161-4FD70297E34A}" destId="{84E42079-94FD-4B92-A79F-CFCA40B8B27E}" srcOrd="1" destOrd="0" presId="urn:microsoft.com/office/officeart/2005/8/layout/matrix2"/>
    <dgm:cxn modelId="{325BE5B3-E1A5-4D58-A5A7-0ED7669FC292}" type="presParOf" srcId="{0B31A330-9777-45A6-A161-4FD70297E34A}" destId="{187B2A9E-02B3-44B6-B638-6A2CAA69A662}" srcOrd="2" destOrd="0" presId="urn:microsoft.com/office/officeart/2005/8/layout/matrix2"/>
    <dgm:cxn modelId="{949AD792-6D9E-4C51-8487-CD004C25F905}" type="presParOf" srcId="{0B31A330-9777-45A6-A161-4FD70297E34A}" destId="{3A24685E-859C-4DFA-B8AB-68544B2E6947}" srcOrd="3" destOrd="0" presId="urn:microsoft.com/office/officeart/2005/8/layout/matrix2"/>
    <dgm:cxn modelId="{087FE7CC-468F-47EE-917E-BA9FBC704ED8}" type="presParOf" srcId="{0B31A330-9777-45A6-A161-4FD70297E34A}" destId="{C709C3CE-6AA8-4CF0-A61A-428B11186AB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DAE1B-D4AC-4BD2-8DA5-13D0974C65A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94DD9F-883A-4179-A714-479FC2649C31}">
      <dgm:prSet/>
      <dgm:spPr/>
      <dgm:t>
        <a:bodyPr/>
        <a:lstStyle/>
        <a:p>
          <a:pPr rtl="0"/>
          <a:r>
            <a:rPr lang="ru-RU" dirty="0" smtClean="0"/>
            <a:t>Свободная конкуренция электронных курсов электронного и образовательных учреждений</a:t>
          </a:r>
          <a:endParaRPr lang="ru-RU" dirty="0"/>
        </a:p>
      </dgm:t>
    </dgm:pt>
    <dgm:pt modelId="{6E961D1D-BAF4-422A-85EC-69B0DCC26EBF}" type="parTrans" cxnId="{9D148CB2-6F54-4790-82B7-6905093D6C7B}">
      <dgm:prSet/>
      <dgm:spPr/>
      <dgm:t>
        <a:bodyPr/>
        <a:lstStyle/>
        <a:p>
          <a:endParaRPr lang="ru-RU"/>
        </a:p>
      </dgm:t>
    </dgm:pt>
    <dgm:pt modelId="{865458C0-9CB1-4BDD-ACE9-2A6C0F7B6DA0}" type="sibTrans" cxnId="{9D148CB2-6F54-4790-82B7-6905093D6C7B}">
      <dgm:prSet/>
      <dgm:spPr/>
      <dgm:t>
        <a:bodyPr/>
        <a:lstStyle/>
        <a:p>
          <a:endParaRPr lang="ru-RU"/>
        </a:p>
      </dgm:t>
    </dgm:pt>
    <dgm:pt modelId="{098A6257-7AD7-4562-9165-70D48AF72FDB}">
      <dgm:prSet/>
      <dgm:spPr/>
      <dgm:t>
        <a:bodyPr/>
        <a:lstStyle/>
        <a:p>
          <a:pPr rtl="0"/>
          <a:r>
            <a:rPr lang="ru-RU" dirty="0" smtClean="0"/>
            <a:t>Новое качество образования и образовательных услуг</a:t>
          </a:r>
          <a:endParaRPr lang="ru-RU" dirty="0"/>
        </a:p>
      </dgm:t>
    </dgm:pt>
    <dgm:pt modelId="{3A479DAA-57D5-4050-B4CD-B02D9D325717}" type="parTrans" cxnId="{F2B8EBCA-3F73-47F0-A540-247D1668D25E}">
      <dgm:prSet/>
      <dgm:spPr/>
      <dgm:t>
        <a:bodyPr/>
        <a:lstStyle/>
        <a:p>
          <a:endParaRPr lang="ru-RU"/>
        </a:p>
      </dgm:t>
    </dgm:pt>
    <dgm:pt modelId="{6694DC29-B24D-4B99-B63D-0346335748C6}" type="sibTrans" cxnId="{F2B8EBCA-3F73-47F0-A540-247D1668D25E}">
      <dgm:prSet/>
      <dgm:spPr/>
      <dgm:t>
        <a:bodyPr/>
        <a:lstStyle/>
        <a:p>
          <a:endParaRPr lang="ru-RU"/>
        </a:p>
      </dgm:t>
    </dgm:pt>
    <dgm:pt modelId="{4FD6871E-3981-46CD-9314-7AC96E14E3FE}">
      <dgm:prSet/>
      <dgm:spPr/>
      <dgm:t>
        <a:bodyPr/>
        <a:lstStyle/>
        <a:p>
          <a:pPr rtl="0"/>
          <a:r>
            <a:rPr lang="ru-RU" dirty="0" smtClean="0"/>
            <a:t>Беспрецедентные возможности доступа к качественным образовательным курсам</a:t>
          </a:r>
          <a:endParaRPr lang="ru-RU" dirty="0"/>
        </a:p>
      </dgm:t>
    </dgm:pt>
    <dgm:pt modelId="{60EDB22E-23A7-4E32-9532-E5965AB67A3B}" type="parTrans" cxnId="{ABAE274A-7BDF-4226-8DCE-8D56C24F5B2D}">
      <dgm:prSet/>
      <dgm:spPr/>
      <dgm:t>
        <a:bodyPr/>
        <a:lstStyle/>
        <a:p>
          <a:endParaRPr lang="ru-RU"/>
        </a:p>
      </dgm:t>
    </dgm:pt>
    <dgm:pt modelId="{83C94058-F11E-4E5C-B03C-12D8DEB3A602}" type="sibTrans" cxnId="{ABAE274A-7BDF-4226-8DCE-8D56C24F5B2D}">
      <dgm:prSet/>
      <dgm:spPr/>
      <dgm:t>
        <a:bodyPr/>
        <a:lstStyle/>
        <a:p>
          <a:endParaRPr lang="ru-RU"/>
        </a:p>
      </dgm:t>
    </dgm:pt>
    <dgm:pt modelId="{64CE26CD-1B56-4A6D-8DE1-F03ACC09FC3B}">
      <dgm:prSet/>
      <dgm:spPr/>
      <dgm:t>
        <a:bodyPr/>
        <a:lstStyle/>
        <a:p>
          <a:pPr rtl="0"/>
          <a:r>
            <a:rPr lang="ru-RU" dirty="0" smtClean="0"/>
            <a:t>Создание новой образовательной среды для развития образования</a:t>
          </a:r>
          <a:endParaRPr lang="ru-RU" dirty="0"/>
        </a:p>
      </dgm:t>
    </dgm:pt>
    <dgm:pt modelId="{1FB2F6E8-743F-42C2-BADD-5E6D1E83F4C2}" type="parTrans" cxnId="{EA185CE4-7450-4243-9F66-7E8E4E8F65C4}">
      <dgm:prSet/>
      <dgm:spPr/>
      <dgm:t>
        <a:bodyPr/>
        <a:lstStyle/>
        <a:p>
          <a:endParaRPr lang="ru-RU"/>
        </a:p>
      </dgm:t>
    </dgm:pt>
    <dgm:pt modelId="{E0C78DA8-FED2-4E48-AFC2-C36791FAA0B2}" type="sibTrans" cxnId="{EA185CE4-7450-4243-9F66-7E8E4E8F65C4}">
      <dgm:prSet/>
      <dgm:spPr/>
      <dgm:t>
        <a:bodyPr/>
        <a:lstStyle/>
        <a:p>
          <a:endParaRPr lang="ru-RU"/>
        </a:p>
      </dgm:t>
    </dgm:pt>
    <dgm:pt modelId="{3B29421D-4A11-41F6-AFDC-E81C9A46ADC6}">
      <dgm:prSet/>
      <dgm:spPr/>
      <dgm:t>
        <a:bodyPr/>
        <a:lstStyle/>
        <a:p>
          <a:pPr rtl="0"/>
          <a:r>
            <a:rPr lang="ru-RU" dirty="0" smtClean="0"/>
            <a:t>Создание образовательной программы, включающей  курсы различных разработчиков</a:t>
          </a:r>
          <a:endParaRPr lang="ru-RU" dirty="0"/>
        </a:p>
      </dgm:t>
    </dgm:pt>
    <dgm:pt modelId="{4CE85E81-5B7D-4CB8-83D6-69760F1FAD5C}" type="parTrans" cxnId="{A7EF8606-BC09-4DA4-8B72-FDC917280643}">
      <dgm:prSet/>
      <dgm:spPr/>
      <dgm:t>
        <a:bodyPr/>
        <a:lstStyle/>
        <a:p>
          <a:endParaRPr lang="ru-RU"/>
        </a:p>
      </dgm:t>
    </dgm:pt>
    <dgm:pt modelId="{F0CBF3FC-AA4C-47D1-A5F1-C6DD1C1D00CC}" type="sibTrans" cxnId="{A7EF8606-BC09-4DA4-8B72-FDC917280643}">
      <dgm:prSet/>
      <dgm:spPr/>
      <dgm:t>
        <a:bodyPr/>
        <a:lstStyle/>
        <a:p>
          <a:endParaRPr lang="ru-RU"/>
        </a:p>
      </dgm:t>
    </dgm:pt>
    <dgm:pt modelId="{8C0CFB3B-7DF8-4001-999E-E2536A7E179A}" type="pres">
      <dgm:prSet presAssocID="{3E3DAE1B-D4AC-4BD2-8DA5-13D0974C65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DA1234-0935-4FB9-ACCF-8879B2C2022D}" type="pres">
      <dgm:prSet presAssocID="{3E3DAE1B-D4AC-4BD2-8DA5-13D0974C65AA}" presName="Name1" presStyleCnt="0"/>
      <dgm:spPr/>
    </dgm:pt>
    <dgm:pt modelId="{295F5373-531E-4FA4-AC9E-9E6C398C9BBD}" type="pres">
      <dgm:prSet presAssocID="{3E3DAE1B-D4AC-4BD2-8DA5-13D0974C65AA}" presName="cycle" presStyleCnt="0"/>
      <dgm:spPr/>
    </dgm:pt>
    <dgm:pt modelId="{453D4883-CCF0-40F1-B7B0-E82A7CF1C738}" type="pres">
      <dgm:prSet presAssocID="{3E3DAE1B-D4AC-4BD2-8DA5-13D0974C65AA}" presName="srcNode" presStyleLbl="node1" presStyleIdx="0" presStyleCnt="5"/>
      <dgm:spPr/>
    </dgm:pt>
    <dgm:pt modelId="{0D827E52-2A83-46B6-A91F-AA1C677CE2CC}" type="pres">
      <dgm:prSet presAssocID="{3E3DAE1B-D4AC-4BD2-8DA5-13D0974C65AA}" presName="conn" presStyleLbl="parChTrans1D2" presStyleIdx="0" presStyleCnt="1"/>
      <dgm:spPr/>
      <dgm:t>
        <a:bodyPr/>
        <a:lstStyle/>
        <a:p>
          <a:endParaRPr lang="ru-RU"/>
        </a:p>
      </dgm:t>
    </dgm:pt>
    <dgm:pt modelId="{4E60EFAC-192B-4F22-B8B5-348D46733FEB}" type="pres">
      <dgm:prSet presAssocID="{3E3DAE1B-D4AC-4BD2-8DA5-13D0974C65AA}" presName="extraNode" presStyleLbl="node1" presStyleIdx="0" presStyleCnt="5"/>
      <dgm:spPr/>
    </dgm:pt>
    <dgm:pt modelId="{7CA7EE22-8ED4-45C3-9124-9F7442A8732C}" type="pres">
      <dgm:prSet presAssocID="{3E3DAE1B-D4AC-4BD2-8DA5-13D0974C65AA}" presName="dstNode" presStyleLbl="node1" presStyleIdx="0" presStyleCnt="5"/>
      <dgm:spPr/>
    </dgm:pt>
    <dgm:pt modelId="{340ED1FC-5864-431E-9D33-0B009FA6102C}" type="pres">
      <dgm:prSet presAssocID="{5194DD9F-883A-4179-A714-479FC2649C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A619-0325-4DA3-9879-68B7FD18BFD4}" type="pres">
      <dgm:prSet presAssocID="{5194DD9F-883A-4179-A714-479FC2649C31}" presName="accent_1" presStyleCnt="0"/>
      <dgm:spPr/>
    </dgm:pt>
    <dgm:pt modelId="{DC3276FC-CCD0-4D96-AC23-8A09EC40D8F6}" type="pres">
      <dgm:prSet presAssocID="{5194DD9F-883A-4179-A714-479FC2649C31}" presName="accentRepeatNode" presStyleLbl="solidFgAcc1" presStyleIdx="0" presStyleCnt="5"/>
      <dgm:spPr/>
    </dgm:pt>
    <dgm:pt modelId="{CB287767-A692-403D-BAB3-FA9B94BB720C}" type="pres">
      <dgm:prSet presAssocID="{098A6257-7AD7-4562-9165-70D48AF72FD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F8CBD-9C31-42D1-AAA1-50796B726501}" type="pres">
      <dgm:prSet presAssocID="{098A6257-7AD7-4562-9165-70D48AF72FDB}" presName="accent_2" presStyleCnt="0"/>
      <dgm:spPr/>
    </dgm:pt>
    <dgm:pt modelId="{BF062E9E-D7CA-446D-A0BE-FB57C9E35053}" type="pres">
      <dgm:prSet presAssocID="{098A6257-7AD7-4562-9165-70D48AF72FDB}" presName="accentRepeatNode" presStyleLbl="solidFgAcc1" presStyleIdx="1" presStyleCnt="5"/>
      <dgm:spPr/>
    </dgm:pt>
    <dgm:pt modelId="{8FEA3EE6-67B1-473B-8963-2D5E451A5468}" type="pres">
      <dgm:prSet presAssocID="{4FD6871E-3981-46CD-9314-7AC96E14E3F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D9AC2-10C0-4120-A023-0D241CF11589}" type="pres">
      <dgm:prSet presAssocID="{4FD6871E-3981-46CD-9314-7AC96E14E3FE}" presName="accent_3" presStyleCnt="0"/>
      <dgm:spPr/>
    </dgm:pt>
    <dgm:pt modelId="{02BB8B6D-2793-4540-B23E-466868037DC7}" type="pres">
      <dgm:prSet presAssocID="{4FD6871E-3981-46CD-9314-7AC96E14E3FE}" presName="accentRepeatNode" presStyleLbl="solidFgAcc1" presStyleIdx="2" presStyleCnt="5"/>
      <dgm:spPr/>
    </dgm:pt>
    <dgm:pt modelId="{59A26DC1-586F-478E-BD5B-D193685351C7}" type="pres">
      <dgm:prSet presAssocID="{64CE26CD-1B56-4A6D-8DE1-F03ACC09FC3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F902D-2DAA-4915-B6F3-8F7AFB9EFDE8}" type="pres">
      <dgm:prSet presAssocID="{64CE26CD-1B56-4A6D-8DE1-F03ACC09FC3B}" presName="accent_4" presStyleCnt="0"/>
      <dgm:spPr/>
    </dgm:pt>
    <dgm:pt modelId="{0267F17E-0465-463C-B9C6-F9AC2218D2A7}" type="pres">
      <dgm:prSet presAssocID="{64CE26CD-1B56-4A6D-8DE1-F03ACC09FC3B}" presName="accentRepeatNode" presStyleLbl="solidFgAcc1" presStyleIdx="3" presStyleCnt="5"/>
      <dgm:spPr/>
    </dgm:pt>
    <dgm:pt modelId="{5B82E798-BC1A-41FE-86C5-9E911ECB40FA}" type="pres">
      <dgm:prSet presAssocID="{3B29421D-4A11-41F6-AFDC-E81C9A46ADC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EA28C-6FF6-44C0-9648-9508B213A34A}" type="pres">
      <dgm:prSet presAssocID="{3B29421D-4A11-41F6-AFDC-E81C9A46ADC6}" presName="accent_5" presStyleCnt="0"/>
      <dgm:spPr/>
    </dgm:pt>
    <dgm:pt modelId="{6A7DD4F0-B247-4063-906F-A2DF57AAF615}" type="pres">
      <dgm:prSet presAssocID="{3B29421D-4A11-41F6-AFDC-E81C9A46ADC6}" presName="accentRepeatNode" presStyleLbl="solidFgAcc1" presStyleIdx="4" presStyleCnt="5"/>
      <dgm:spPr/>
    </dgm:pt>
  </dgm:ptLst>
  <dgm:cxnLst>
    <dgm:cxn modelId="{A7EF8606-BC09-4DA4-8B72-FDC917280643}" srcId="{3E3DAE1B-D4AC-4BD2-8DA5-13D0974C65AA}" destId="{3B29421D-4A11-41F6-AFDC-E81C9A46ADC6}" srcOrd="4" destOrd="0" parTransId="{4CE85E81-5B7D-4CB8-83D6-69760F1FAD5C}" sibTransId="{F0CBF3FC-AA4C-47D1-A5F1-C6DD1C1D00CC}"/>
    <dgm:cxn modelId="{FC80985F-9237-405F-986F-2B551572767C}" type="presOf" srcId="{098A6257-7AD7-4562-9165-70D48AF72FDB}" destId="{CB287767-A692-403D-BAB3-FA9B94BB720C}" srcOrd="0" destOrd="0" presId="urn:microsoft.com/office/officeart/2008/layout/VerticalCurvedList"/>
    <dgm:cxn modelId="{2BFB6516-5DA0-4099-8FA3-DDE1863FFFAE}" type="presOf" srcId="{64CE26CD-1B56-4A6D-8DE1-F03ACC09FC3B}" destId="{59A26DC1-586F-478E-BD5B-D193685351C7}" srcOrd="0" destOrd="0" presId="urn:microsoft.com/office/officeart/2008/layout/VerticalCurvedList"/>
    <dgm:cxn modelId="{9D148CB2-6F54-4790-82B7-6905093D6C7B}" srcId="{3E3DAE1B-D4AC-4BD2-8DA5-13D0974C65AA}" destId="{5194DD9F-883A-4179-A714-479FC2649C31}" srcOrd="0" destOrd="0" parTransId="{6E961D1D-BAF4-422A-85EC-69B0DCC26EBF}" sibTransId="{865458C0-9CB1-4BDD-ACE9-2A6C0F7B6DA0}"/>
    <dgm:cxn modelId="{76668426-34EC-4DF4-AE7B-FCD5F9872185}" type="presOf" srcId="{865458C0-9CB1-4BDD-ACE9-2A6C0F7B6DA0}" destId="{0D827E52-2A83-46B6-A91F-AA1C677CE2CC}" srcOrd="0" destOrd="0" presId="urn:microsoft.com/office/officeart/2008/layout/VerticalCurvedList"/>
    <dgm:cxn modelId="{ABAE274A-7BDF-4226-8DCE-8D56C24F5B2D}" srcId="{3E3DAE1B-D4AC-4BD2-8DA5-13D0974C65AA}" destId="{4FD6871E-3981-46CD-9314-7AC96E14E3FE}" srcOrd="2" destOrd="0" parTransId="{60EDB22E-23A7-4E32-9532-E5965AB67A3B}" sibTransId="{83C94058-F11E-4E5C-B03C-12D8DEB3A602}"/>
    <dgm:cxn modelId="{96A9F584-ADF1-47EB-9BCC-E078EBE35962}" type="presOf" srcId="{4FD6871E-3981-46CD-9314-7AC96E14E3FE}" destId="{8FEA3EE6-67B1-473B-8963-2D5E451A5468}" srcOrd="0" destOrd="0" presId="urn:microsoft.com/office/officeart/2008/layout/VerticalCurvedList"/>
    <dgm:cxn modelId="{4E1F1303-AC1B-4862-AA46-1ADA1132C10F}" type="presOf" srcId="{3E3DAE1B-D4AC-4BD2-8DA5-13D0974C65AA}" destId="{8C0CFB3B-7DF8-4001-999E-E2536A7E179A}" srcOrd="0" destOrd="0" presId="urn:microsoft.com/office/officeart/2008/layout/VerticalCurvedList"/>
    <dgm:cxn modelId="{97A3B8B4-E57E-4D1E-870C-BCCD10ABF1BE}" type="presOf" srcId="{5194DD9F-883A-4179-A714-479FC2649C31}" destId="{340ED1FC-5864-431E-9D33-0B009FA6102C}" srcOrd="0" destOrd="0" presId="urn:microsoft.com/office/officeart/2008/layout/VerticalCurvedList"/>
    <dgm:cxn modelId="{EA185CE4-7450-4243-9F66-7E8E4E8F65C4}" srcId="{3E3DAE1B-D4AC-4BD2-8DA5-13D0974C65AA}" destId="{64CE26CD-1B56-4A6D-8DE1-F03ACC09FC3B}" srcOrd="3" destOrd="0" parTransId="{1FB2F6E8-743F-42C2-BADD-5E6D1E83F4C2}" sibTransId="{E0C78DA8-FED2-4E48-AFC2-C36791FAA0B2}"/>
    <dgm:cxn modelId="{F2B8EBCA-3F73-47F0-A540-247D1668D25E}" srcId="{3E3DAE1B-D4AC-4BD2-8DA5-13D0974C65AA}" destId="{098A6257-7AD7-4562-9165-70D48AF72FDB}" srcOrd="1" destOrd="0" parTransId="{3A479DAA-57D5-4050-B4CD-B02D9D325717}" sibTransId="{6694DC29-B24D-4B99-B63D-0346335748C6}"/>
    <dgm:cxn modelId="{348ACB8A-4DEF-4118-BF76-76E02D55440F}" type="presOf" srcId="{3B29421D-4A11-41F6-AFDC-E81C9A46ADC6}" destId="{5B82E798-BC1A-41FE-86C5-9E911ECB40FA}" srcOrd="0" destOrd="0" presId="urn:microsoft.com/office/officeart/2008/layout/VerticalCurvedList"/>
    <dgm:cxn modelId="{B47CF686-4169-4449-8E44-438845F7FDC9}" type="presParOf" srcId="{8C0CFB3B-7DF8-4001-999E-E2536A7E179A}" destId="{BFDA1234-0935-4FB9-ACCF-8879B2C2022D}" srcOrd="0" destOrd="0" presId="urn:microsoft.com/office/officeart/2008/layout/VerticalCurvedList"/>
    <dgm:cxn modelId="{3305C5D6-C106-4AD3-8A5B-09E8A3FC7C69}" type="presParOf" srcId="{BFDA1234-0935-4FB9-ACCF-8879B2C2022D}" destId="{295F5373-531E-4FA4-AC9E-9E6C398C9BBD}" srcOrd="0" destOrd="0" presId="urn:microsoft.com/office/officeart/2008/layout/VerticalCurvedList"/>
    <dgm:cxn modelId="{91EFBC44-87BD-4E80-AA7D-B9170E44DAC4}" type="presParOf" srcId="{295F5373-531E-4FA4-AC9E-9E6C398C9BBD}" destId="{453D4883-CCF0-40F1-B7B0-E82A7CF1C738}" srcOrd="0" destOrd="0" presId="urn:microsoft.com/office/officeart/2008/layout/VerticalCurvedList"/>
    <dgm:cxn modelId="{67076FE8-79F8-4570-B140-9BBFA01E2334}" type="presParOf" srcId="{295F5373-531E-4FA4-AC9E-9E6C398C9BBD}" destId="{0D827E52-2A83-46B6-A91F-AA1C677CE2CC}" srcOrd="1" destOrd="0" presId="urn:microsoft.com/office/officeart/2008/layout/VerticalCurvedList"/>
    <dgm:cxn modelId="{354AABAF-FF5B-4D1E-9F1A-B4EA00173DE3}" type="presParOf" srcId="{295F5373-531E-4FA4-AC9E-9E6C398C9BBD}" destId="{4E60EFAC-192B-4F22-B8B5-348D46733FEB}" srcOrd="2" destOrd="0" presId="urn:microsoft.com/office/officeart/2008/layout/VerticalCurvedList"/>
    <dgm:cxn modelId="{6A0CE923-952D-4A12-9312-78A7D6F081DD}" type="presParOf" srcId="{295F5373-531E-4FA4-AC9E-9E6C398C9BBD}" destId="{7CA7EE22-8ED4-45C3-9124-9F7442A8732C}" srcOrd="3" destOrd="0" presId="urn:microsoft.com/office/officeart/2008/layout/VerticalCurvedList"/>
    <dgm:cxn modelId="{AC522F8B-C03D-4DF1-96AE-6D6FCAA3452C}" type="presParOf" srcId="{BFDA1234-0935-4FB9-ACCF-8879B2C2022D}" destId="{340ED1FC-5864-431E-9D33-0B009FA6102C}" srcOrd="1" destOrd="0" presId="urn:microsoft.com/office/officeart/2008/layout/VerticalCurvedList"/>
    <dgm:cxn modelId="{D033A329-A273-426D-95F6-8A2BF9B6A221}" type="presParOf" srcId="{BFDA1234-0935-4FB9-ACCF-8879B2C2022D}" destId="{2B54A619-0325-4DA3-9879-68B7FD18BFD4}" srcOrd="2" destOrd="0" presId="urn:microsoft.com/office/officeart/2008/layout/VerticalCurvedList"/>
    <dgm:cxn modelId="{D84FB743-F981-4EA1-B6F1-6FA9772478ED}" type="presParOf" srcId="{2B54A619-0325-4DA3-9879-68B7FD18BFD4}" destId="{DC3276FC-CCD0-4D96-AC23-8A09EC40D8F6}" srcOrd="0" destOrd="0" presId="urn:microsoft.com/office/officeart/2008/layout/VerticalCurvedList"/>
    <dgm:cxn modelId="{0E32FC57-E813-4960-A40B-51E0D530EF04}" type="presParOf" srcId="{BFDA1234-0935-4FB9-ACCF-8879B2C2022D}" destId="{CB287767-A692-403D-BAB3-FA9B94BB720C}" srcOrd="3" destOrd="0" presId="urn:microsoft.com/office/officeart/2008/layout/VerticalCurvedList"/>
    <dgm:cxn modelId="{7748FD9E-5C61-4FA4-A99B-001ADCBFF12E}" type="presParOf" srcId="{BFDA1234-0935-4FB9-ACCF-8879B2C2022D}" destId="{E3BF8CBD-9C31-42D1-AAA1-50796B726501}" srcOrd="4" destOrd="0" presId="urn:microsoft.com/office/officeart/2008/layout/VerticalCurvedList"/>
    <dgm:cxn modelId="{9FFC1A4A-1B49-4A82-AB18-6F4C4BDB3206}" type="presParOf" srcId="{E3BF8CBD-9C31-42D1-AAA1-50796B726501}" destId="{BF062E9E-D7CA-446D-A0BE-FB57C9E35053}" srcOrd="0" destOrd="0" presId="urn:microsoft.com/office/officeart/2008/layout/VerticalCurvedList"/>
    <dgm:cxn modelId="{EA8B82B4-530D-4EC2-BEFE-6A9ADF2B74E4}" type="presParOf" srcId="{BFDA1234-0935-4FB9-ACCF-8879B2C2022D}" destId="{8FEA3EE6-67B1-473B-8963-2D5E451A5468}" srcOrd="5" destOrd="0" presId="urn:microsoft.com/office/officeart/2008/layout/VerticalCurvedList"/>
    <dgm:cxn modelId="{F54CCB97-8FC0-4B46-9652-6AAE89741A79}" type="presParOf" srcId="{BFDA1234-0935-4FB9-ACCF-8879B2C2022D}" destId="{ECAD9AC2-10C0-4120-A023-0D241CF11589}" srcOrd="6" destOrd="0" presId="urn:microsoft.com/office/officeart/2008/layout/VerticalCurvedList"/>
    <dgm:cxn modelId="{1F27CACC-D94D-4CD0-8317-849C3B88B913}" type="presParOf" srcId="{ECAD9AC2-10C0-4120-A023-0D241CF11589}" destId="{02BB8B6D-2793-4540-B23E-466868037DC7}" srcOrd="0" destOrd="0" presId="urn:microsoft.com/office/officeart/2008/layout/VerticalCurvedList"/>
    <dgm:cxn modelId="{682691E8-1313-4D78-81B2-9FA82ADE12BD}" type="presParOf" srcId="{BFDA1234-0935-4FB9-ACCF-8879B2C2022D}" destId="{59A26DC1-586F-478E-BD5B-D193685351C7}" srcOrd="7" destOrd="0" presId="urn:microsoft.com/office/officeart/2008/layout/VerticalCurvedList"/>
    <dgm:cxn modelId="{582D605C-BB2A-48A1-826F-9D87360250AA}" type="presParOf" srcId="{BFDA1234-0935-4FB9-ACCF-8879B2C2022D}" destId="{36BF902D-2DAA-4915-B6F3-8F7AFB9EFDE8}" srcOrd="8" destOrd="0" presId="urn:microsoft.com/office/officeart/2008/layout/VerticalCurvedList"/>
    <dgm:cxn modelId="{331D6420-8DD3-4198-8B46-BF974F2B9AED}" type="presParOf" srcId="{36BF902D-2DAA-4915-B6F3-8F7AFB9EFDE8}" destId="{0267F17E-0465-463C-B9C6-F9AC2218D2A7}" srcOrd="0" destOrd="0" presId="urn:microsoft.com/office/officeart/2008/layout/VerticalCurvedList"/>
    <dgm:cxn modelId="{98B17148-7AF3-4A61-AB0F-FF7A7ACDA3C2}" type="presParOf" srcId="{BFDA1234-0935-4FB9-ACCF-8879B2C2022D}" destId="{5B82E798-BC1A-41FE-86C5-9E911ECB40FA}" srcOrd="9" destOrd="0" presId="urn:microsoft.com/office/officeart/2008/layout/VerticalCurvedList"/>
    <dgm:cxn modelId="{713EE32F-C2C4-445B-A09A-AFB079E780EF}" type="presParOf" srcId="{BFDA1234-0935-4FB9-ACCF-8879B2C2022D}" destId="{535EA28C-6FF6-44C0-9648-9508B213A34A}" srcOrd="10" destOrd="0" presId="urn:microsoft.com/office/officeart/2008/layout/VerticalCurvedList"/>
    <dgm:cxn modelId="{6C3AE2A9-65C6-4E64-B7C6-4C13A52C6A8B}" type="presParOf" srcId="{535EA28C-6FF6-44C0-9648-9508B213A34A}" destId="{6A7DD4F0-B247-4063-906F-A2DF57AAF6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BAA722-D3D2-4BE3-B679-17B0C2EDBA2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81C66E-D856-4DB7-9BCF-D39CF4FA6018}">
      <dgm:prSet phldrT="[Текст]"/>
      <dgm:spPr/>
      <dgm:t>
        <a:bodyPr/>
        <a:lstStyle/>
        <a:p>
          <a:r>
            <a:rPr lang="ru-RU" i="1" dirty="0" smtClean="0"/>
            <a:t>Государственное управление</a:t>
          </a:r>
          <a:endParaRPr lang="ru-RU" dirty="0"/>
        </a:p>
      </dgm:t>
    </dgm:pt>
    <dgm:pt modelId="{51D246A4-AB66-4BA8-8E28-610AE29FF556}" type="parTrans" cxnId="{6EC769BE-7D5C-457F-9079-DA5E9DF904B9}">
      <dgm:prSet/>
      <dgm:spPr/>
      <dgm:t>
        <a:bodyPr/>
        <a:lstStyle/>
        <a:p>
          <a:endParaRPr lang="ru-RU"/>
        </a:p>
      </dgm:t>
    </dgm:pt>
    <dgm:pt modelId="{85008F5E-E7B5-4C7E-9901-3CDE4FD1722B}" type="sibTrans" cxnId="{6EC769BE-7D5C-457F-9079-DA5E9DF904B9}">
      <dgm:prSet/>
      <dgm:spPr/>
      <dgm:t>
        <a:bodyPr/>
        <a:lstStyle/>
        <a:p>
          <a:endParaRPr lang="ru-RU"/>
        </a:p>
      </dgm:t>
    </dgm:pt>
    <dgm:pt modelId="{635E3FE4-FDA2-4DF8-81C4-E1C2AFBC0F86}">
      <dgm:prSet phldrT="[Текст]"/>
      <dgm:spPr/>
      <dgm:t>
        <a:bodyPr/>
        <a:lstStyle/>
        <a:p>
          <a:r>
            <a:rPr lang="ru-RU" i="1" dirty="0" smtClean="0"/>
            <a:t>Образовательные учреждения</a:t>
          </a:r>
          <a:endParaRPr lang="ru-RU" dirty="0"/>
        </a:p>
      </dgm:t>
    </dgm:pt>
    <dgm:pt modelId="{AA95BD05-A94C-4A66-B18A-FAD61CF5962A}" type="parTrans" cxnId="{40001045-1282-4BB3-A6CC-A76E93774BD9}">
      <dgm:prSet/>
      <dgm:spPr/>
      <dgm:t>
        <a:bodyPr/>
        <a:lstStyle/>
        <a:p>
          <a:endParaRPr lang="ru-RU"/>
        </a:p>
      </dgm:t>
    </dgm:pt>
    <dgm:pt modelId="{59D49CD7-E7AD-4F32-B245-9A5D8975DBFC}" type="sibTrans" cxnId="{40001045-1282-4BB3-A6CC-A76E93774BD9}">
      <dgm:prSet/>
      <dgm:spPr/>
      <dgm:t>
        <a:bodyPr/>
        <a:lstStyle/>
        <a:p>
          <a:endParaRPr lang="ru-RU"/>
        </a:p>
      </dgm:t>
    </dgm:pt>
    <dgm:pt modelId="{874F0A58-FC84-4BE0-9F0F-AC56C0107CFD}">
      <dgm:prSet phldrT="[Текст]"/>
      <dgm:spPr/>
      <dgm:t>
        <a:bodyPr/>
        <a:lstStyle/>
        <a:p>
          <a:r>
            <a:rPr lang="ru-RU" i="1" dirty="0" smtClean="0"/>
            <a:t>Коммерческие и некоммерческие организации</a:t>
          </a:r>
          <a:endParaRPr lang="ru-RU" dirty="0"/>
        </a:p>
      </dgm:t>
    </dgm:pt>
    <dgm:pt modelId="{9AA9E691-B4B3-447E-9869-498A09D2D8F9}" type="parTrans" cxnId="{71A84674-F4A3-4E4B-BA94-2CEEB9A42BD8}">
      <dgm:prSet/>
      <dgm:spPr/>
      <dgm:t>
        <a:bodyPr/>
        <a:lstStyle/>
        <a:p>
          <a:endParaRPr lang="ru-RU"/>
        </a:p>
      </dgm:t>
    </dgm:pt>
    <dgm:pt modelId="{986E9FA9-4F1C-4152-B1A0-9737B2F1E37B}" type="sibTrans" cxnId="{71A84674-F4A3-4E4B-BA94-2CEEB9A42BD8}">
      <dgm:prSet/>
      <dgm:spPr/>
      <dgm:t>
        <a:bodyPr/>
        <a:lstStyle/>
        <a:p>
          <a:endParaRPr lang="ru-RU"/>
        </a:p>
      </dgm:t>
    </dgm:pt>
    <dgm:pt modelId="{F4272744-8052-4E80-BC0C-5C5CD6D5ECC6}">
      <dgm:prSet phldrT="[Текст]"/>
      <dgm:spPr/>
      <dgm:t>
        <a:bodyPr/>
        <a:lstStyle/>
        <a:p>
          <a:r>
            <a:rPr lang="ru-RU" i="1" smtClean="0"/>
            <a:t>Онлайн слушатели</a:t>
          </a:r>
          <a:endParaRPr lang="ru-RU" dirty="0"/>
        </a:p>
      </dgm:t>
    </dgm:pt>
    <dgm:pt modelId="{55EF208E-BA8E-486D-BFD6-C45026AC3806}" type="parTrans" cxnId="{5CD19F99-415A-48A3-8C17-15692B3D070C}">
      <dgm:prSet/>
      <dgm:spPr/>
      <dgm:t>
        <a:bodyPr/>
        <a:lstStyle/>
        <a:p>
          <a:endParaRPr lang="ru-RU"/>
        </a:p>
      </dgm:t>
    </dgm:pt>
    <dgm:pt modelId="{E0405D99-BF75-4F83-8B2E-920FCB709D35}" type="sibTrans" cxnId="{5CD19F99-415A-48A3-8C17-15692B3D070C}">
      <dgm:prSet/>
      <dgm:spPr/>
      <dgm:t>
        <a:bodyPr/>
        <a:lstStyle/>
        <a:p>
          <a:endParaRPr lang="ru-RU"/>
        </a:p>
      </dgm:t>
    </dgm:pt>
    <dgm:pt modelId="{35E4E02A-E22B-45EF-B17C-8C5282BC0816}" type="pres">
      <dgm:prSet presAssocID="{1CBAA722-D3D2-4BE3-B679-17B0C2EDB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AE1E3-F433-415F-9EDC-CCAD193A9B87}" type="pres">
      <dgm:prSet presAssocID="{9081C66E-D856-4DB7-9BCF-D39CF4FA6018}" presName="parentText" presStyleLbl="node1" presStyleIdx="0" presStyleCnt="4" custLinFactNeighborX="2751" custLinFactNeighborY="-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A92F-CE4C-4D6F-80D4-B57D3BF8F643}" type="pres">
      <dgm:prSet presAssocID="{85008F5E-E7B5-4C7E-9901-3CDE4FD1722B}" presName="spacer" presStyleCnt="0"/>
      <dgm:spPr/>
    </dgm:pt>
    <dgm:pt modelId="{8AE5D808-01CA-49ED-8FA8-056318175458}" type="pres">
      <dgm:prSet presAssocID="{635E3FE4-FDA2-4DF8-81C4-E1C2AFBC0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045EC-8C04-4488-AD93-FC49216D8A28}" type="pres">
      <dgm:prSet presAssocID="{59D49CD7-E7AD-4F32-B245-9A5D8975DBFC}" presName="spacer" presStyleCnt="0"/>
      <dgm:spPr/>
    </dgm:pt>
    <dgm:pt modelId="{F829ADD0-58D5-423E-93EA-79BAFA132561}" type="pres">
      <dgm:prSet presAssocID="{874F0A58-FC84-4BE0-9F0F-AC56C0107C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5B24-4147-40AD-A63D-70207AC64D16}" type="pres">
      <dgm:prSet presAssocID="{986E9FA9-4F1C-4152-B1A0-9737B2F1E37B}" presName="spacer" presStyleCnt="0"/>
      <dgm:spPr/>
    </dgm:pt>
    <dgm:pt modelId="{612B90C7-576D-4BB7-AEED-5CCE8CFA2469}" type="pres">
      <dgm:prSet presAssocID="{F4272744-8052-4E80-BC0C-5C5CD6D5EC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156B2-382C-4AF5-93CE-8B7933988591}" type="presOf" srcId="{F4272744-8052-4E80-BC0C-5C5CD6D5ECC6}" destId="{612B90C7-576D-4BB7-AEED-5CCE8CFA2469}" srcOrd="0" destOrd="0" presId="urn:microsoft.com/office/officeart/2005/8/layout/vList2"/>
    <dgm:cxn modelId="{FFA89834-4AB6-4AD2-A201-E1E026595E5B}" type="presOf" srcId="{635E3FE4-FDA2-4DF8-81C4-E1C2AFBC0F86}" destId="{8AE5D808-01CA-49ED-8FA8-056318175458}" srcOrd="0" destOrd="0" presId="urn:microsoft.com/office/officeart/2005/8/layout/vList2"/>
    <dgm:cxn modelId="{9CAD684B-CEBC-4746-8B9F-0622204E85E0}" type="presOf" srcId="{874F0A58-FC84-4BE0-9F0F-AC56C0107CFD}" destId="{F829ADD0-58D5-423E-93EA-79BAFA132561}" srcOrd="0" destOrd="0" presId="urn:microsoft.com/office/officeart/2005/8/layout/vList2"/>
    <dgm:cxn modelId="{5CD19F99-415A-48A3-8C17-15692B3D070C}" srcId="{1CBAA722-D3D2-4BE3-B679-17B0C2EDBA25}" destId="{F4272744-8052-4E80-BC0C-5C5CD6D5ECC6}" srcOrd="3" destOrd="0" parTransId="{55EF208E-BA8E-486D-BFD6-C45026AC3806}" sibTransId="{E0405D99-BF75-4F83-8B2E-920FCB709D35}"/>
    <dgm:cxn modelId="{B0967E67-7EA2-4035-ACFE-590BA505DD2A}" type="presOf" srcId="{9081C66E-D856-4DB7-9BCF-D39CF4FA6018}" destId="{6AAAE1E3-F433-415F-9EDC-CCAD193A9B87}" srcOrd="0" destOrd="0" presId="urn:microsoft.com/office/officeart/2005/8/layout/vList2"/>
    <dgm:cxn modelId="{71A84674-F4A3-4E4B-BA94-2CEEB9A42BD8}" srcId="{1CBAA722-D3D2-4BE3-B679-17B0C2EDBA25}" destId="{874F0A58-FC84-4BE0-9F0F-AC56C0107CFD}" srcOrd="2" destOrd="0" parTransId="{9AA9E691-B4B3-447E-9869-498A09D2D8F9}" sibTransId="{986E9FA9-4F1C-4152-B1A0-9737B2F1E37B}"/>
    <dgm:cxn modelId="{40001045-1282-4BB3-A6CC-A76E93774BD9}" srcId="{1CBAA722-D3D2-4BE3-B679-17B0C2EDBA25}" destId="{635E3FE4-FDA2-4DF8-81C4-E1C2AFBC0F86}" srcOrd="1" destOrd="0" parTransId="{AA95BD05-A94C-4A66-B18A-FAD61CF5962A}" sibTransId="{59D49CD7-E7AD-4F32-B245-9A5D8975DBFC}"/>
    <dgm:cxn modelId="{068352E5-635A-4182-8316-3CABF0995256}" type="presOf" srcId="{1CBAA722-D3D2-4BE3-B679-17B0C2EDBA25}" destId="{35E4E02A-E22B-45EF-B17C-8C5282BC0816}" srcOrd="0" destOrd="0" presId="urn:microsoft.com/office/officeart/2005/8/layout/vList2"/>
    <dgm:cxn modelId="{6EC769BE-7D5C-457F-9079-DA5E9DF904B9}" srcId="{1CBAA722-D3D2-4BE3-B679-17B0C2EDBA25}" destId="{9081C66E-D856-4DB7-9BCF-D39CF4FA6018}" srcOrd="0" destOrd="0" parTransId="{51D246A4-AB66-4BA8-8E28-610AE29FF556}" sibTransId="{85008F5E-E7B5-4C7E-9901-3CDE4FD1722B}"/>
    <dgm:cxn modelId="{7BDFCAF9-026A-46E3-A176-B87FF34C8011}" type="presParOf" srcId="{35E4E02A-E22B-45EF-B17C-8C5282BC0816}" destId="{6AAAE1E3-F433-415F-9EDC-CCAD193A9B87}" srcOrd="0" destOrd="0" presId="urn:microsoft.com/office/officeart/2005/8/layout/vList2"/>
    <dgm:cxn modelId="{481B9CE3-6904-44DE-B061-1E3D46559DE1}" type="presParOf" srcId="{35E4E02A-E22B-45EF-B17C-8C5282BC0816}" destId="{81EAA92F-CE4C-4D6F-80D4-B57D3BF8F643}" srcOrd="1" destOrd="0" presId="urn:microsoft.com/office/officeart/2005/8/layout/vList2"/>
    <dgm:cxn modelId="{2D1C9402-64D2-4AE3-B318-D722B2165A3B}" type="presParOf" srcId="{35E4E02A-E22B-45EF-B17C-8C5282BC0816}" destId="{8AE5D808-01CA-49ED-8FA8-056318175458}" srcOrd="2" destOrd="0" presId="urn:microsoft.com/office/officeart/2005/8/layout/vList2"/>
    <dgm:cxn modelId="{8CD217C0-05DC-4783-B5B1-FB996DC9C295}" type="presParOf" srcId="{35E4E02A-E22B-45EF-B17C-8C5282BC0816}" destId="{E71045EC-8C04-4488-AD93-FC49216D8A28}" srcOrd="3" destOrd="0" presId="urn:microsoft.com/office/officeart/2005/8/layout/vList2"/>
    <dgm:cxn modelId="{F0F8E702-F648-4DD0-89BE-85DF16A279B0}" type="presParOf" srcId="{35E4E02A-E22B-45EF-B17C-8C5282BC0816}" destId="{F829ADD0-58D5-423E-93EA-79BAFA132561}" srcOrd="4" destOrd="0" presId="urn:microsoft.com/office/officeart/2005/8/layout/vList2"/>
    <dgm:cxn modelId="{F5263780-114D-40AE-8DBD-6D3784BA2E5D}" type="presParOf" srcId="{35E4E02A-E22B-45EF-B17C-8C5282BC0816}" destId="{13495B24-4147-40AD-A63D-70207AC64D16}" srcOrd="5" destOrd="0" presId="urn:microsoft.com/office/officeart/2005/8/layout/vList2"/>
    <dgm:cxn modelId="{8C854DCE-90C3-4349-9D6F-A68AA31523CD}" type="presParOf" srcId="{35E4E02A-E22B-45EF-B17C-8C5282BC0816}" destId="{612B90C7-576D-4BB7-AEED-5CCE8CFA24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BAA722-D3D2-4BE3-B679-17B0C2EDBA2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81C66E-D856-4DB7-9BCF-D39CF4FA6018}">
      <dgm:prSet phldrT="[Текст]"/>
      <dgm:spPr/>
      <dgm:t>
        <a:bodyPr/>
        <a:lstStyle/>
        <a:p>
          <a:r>
            <a:rPr lang="ru-RU" i="1" dirty="0" smtClean="0"/>
            <a:t>Государственное управление</a:t>
          </a:r>
          <a:endParaRPr lang="ru-RU" dirty="0"/>
        </a:p>
      </dgm:t>
    </dgm:pt>
    <dgm:pt modelId="{51D246A4-AB66-4BA8-8E28-610AE29FF556}" type="parTrans" cxnId="{6EC769BE-7D5C-457F-9079-DA5E9DF904B9}">
      <dgm:prSet/>
      <dgm:spPr/>
      <dgm:t>
        <a:bodyPr/>
        <a:lstStyle/>
        <a:p>
          <a:endParaRPr lang="ru-RU"/>
        </a:p>
      </dgm:t>
    </dgm:pt>
    <dgm:pt modelId="{85008F5E-E7B5-4C7E-9901-3CDE4FD1722B}" type="sibTrans" cxnId="{6EC769BE-7D5C-457F-9079-DA5E9DF904B9}">
      <dgm:prSet/>
      <dgm:spPr/>
      <dgm:t>
        <a:bodyPr/>
        <a:lstStyle/>
        <a:p>
          <a:endParaRPr lang="ru-RU"/>
        </a:p>
      </dgm:t>
    </dgm:pt>
    <dgm:pt modelId="{635E3FE4-FDA2-4DF8-81C4-E1C2AFBC0F86}">
      <dgm:prSet phldrT="[Текст]"/>
      <dgm:spPr/>
      <dgm:t>
        <a:bodyPr/>
        <a:lstStyle/>
        <a:p>
          <a:r>
            <a:rPr lang="ru-RU" i="1" dirty="0" smtClean="0"/>
            <a:t>Образовательные учреждения</a:t>
          </a:r>
          <a:endParaRPr lang="ru-RU" dirty="0"/>
        </a:p>
      </dgm:t>
    </dgm:pt>
    <dgm:pt modelId="{AA95BD05-A94C-4A66-B18A-FAD61CF5962A}" type="parTrans" cxnId="{40001045-1282-4BB3-A6CC-A76E93774BD9}">
      <dgm:prSet/>
      <dgm:spPr/>
      <dgm:t>
        <a:bodyPr/>
        <a:lstStyle/>
        <a:p>
          <a:endParaRPr lang="ru-RU"/>
        </a:p>
      </dgm:t>
    </dgm:pt>
    <dgm:pt modelId="{59D49CD7-E7AD-4F32-B245-9A5D8975DBFC}" type="sibTrans" cxnId="{40001045-1282-4BB3-A6CC-A76E93774BD9}">
      <dgm:prSet/>
      <dgm:spPr/>
      <dgm:t>
        <a:bodyPr/>
        <a:lstStyle/>
        <a:p>
          <a:endParaRPr lang="ru-RU"/>
        </a:p>
      </dgm:t>
    </dgm:pt>
    <dgm:pt modelId="{874F0A58-FC84-4BE0-9F0F-AC56C0107CFD}">
      <dgm:prSet phldrT="[Текст]"/>
      <dgm:spPr/>
      <dgm:t>
        <a:bodyPr/>
        <a:lstStyle/>
        <a:p>
          <a:r>
            <a:rPr lang="ru-RU" i="1" dirty="0" smtClean="0"/>
            <a:t>Коммерческие и некоммерческие организации</a:t>
          </a:r>
          <a:endParaRPr lang="ru-RU" dirty="0"/>
        </a:p>
      </dgm:t>
    </dgm:pt>
    <dgm:pt modelId="{9AA9E691-B4B3-447E-9869-498A09D2D8F9}" type="parTrans" cxnId="{71A84674-F4A3-4E4B-BA94-2CEEB9A42BD8}">
      <dgm:prSet/>
      <dgm:spPr/>
      <dgm:t>
        <a:bodyPr/>
        <a:lstStyle/>
        <a:p>
          <a:endParaRPr lang="ru-RU"/>
        </a:p>
      </dgm:t>
    </dgm:pt>
    <dgm:pt modelId="{986E9FA9-4F1C-4152-B1A0-9737B2F1E37B}" type="sibTrans" cxnId="{71A84674-F4A3-4E4B-BA94-2CEEB9A42BD8}">
      <dgm:prSet/>
      <dgm:spPr/>
      <dgm:t>
        <a:bodyPr/>
        <a:lstStyle/>
        <a:p>
          <a:endParaRPr lang="ru-RU"/>
        </a:p>
      </dgm:t>
    </dgm:pt>
    <dgm:pt modelId="{F4272744-8052-4E80-BC0C-5C5CD6D5ECC6}">
      <dgm:prSet phldrT="[Текст]"/>
      <dgm:spPr/>
      <dgm:t>
        <a:bodyPr/>
        <a:lstStyle/>
        <a:p>
          <a:r>
            <a:rPr lang="ru-RU" i="1" smtClean="0"/>
            <a:t>Онлайн слушатели</a:t>
          </a:r>
          <a:endParaRPr lang="ru-RU" dirty="0"/>
        </a:p>
      </dgm:t>
    </dgm:pt>
    <dgm:pt modelId="{55EF208E-BA8E-486D-BFD6-C45026AC3806}" type="parTrans" cxnId="{5CD19F99-415A-48A3-8C17-15692B3D070C}">
      <dgm:prSet/>
      <dgm:spPr/>
      <dgm:t>
        <a:bodyPr/>
        <a:lstStyle/>
        <a:p>
          <a:endParaRPr lang="ru-RU"/>
        </a:p>
      </dgm:t>
    </dgm:pt>
    <dgm:pt modelId="{E0405D99-BF75-4F83-8B2E-920FCB709D35}" type="sibTrans" cxnId="{5CD19F99-415A-48A3-8C17-15692B3D070C}">
      <dgm:prSet/>
      <dgm:spPr/>
      <dgm:t>
        <a:bodyPr/>
        <a:lstStyle/>
        <a:p>
          <a:endParaRPr lang="ru-RU"/>
        </a:p>
      </dgm:t>
    </dgm:pt>
    <dgm:pt modelId="{B69CF2B0-578C-42E0-B34D-50DF377346E6}">
      <dgm:prSet phldrT="[Текст]"/>
      <dgm:spPr/>
      <dgm:t>
        <a:bodyPr/>
        <a:lstStyle/>
        <a:p>
          <a:r>
            <a:rPr lang="ru-RU" dirty="0" smtClean="0"/>
            <a:t>Повышение эффективности распределения государственной поддержки образовательных проектов</a:t>
          </a:r>
          <a:endParaRPr lang="ru-RU" dirty="0"/>
        </a:p>
      </dgm:t>
    </dgm:pt>
    <dgm:pt modelId="{D67B4CF7-91C0-4043-8221-459D8E5C1BB0}" type="parTrans" cxnId="{5DBF2C42-D19F-4B41-B287-72E12954CBA8}">
      <dgm:prSet/>
      <dgm:spPr/>
      <dgm:t>
        <a:bodyPr/>
        <a:lstStyle/>
        <a:p>
          <a:endParaRPr lang="ru-RU"/>
        </a:p>
      </dgm:t>
    </dgm:pt>
    <dgm:pt modelId="{7F5CE2D8-D1B5-4837-B559-6718BDCBCAAE}" type="sibTrans" cxnId="{5DBF2C42-D19F-4B41-B287-72E12954CBA8}">
      <dgm:prSet/>
      <dgm:spPr/>
      <dgm:t>
        <a:bodyPr/>
        <a:lstStyle/>
        <a:p>
          <a:endParaRPr lang="ru-RU"/>
        </a:p>
      </dgm:t>
    </dgm:pt>
    <dgm:pt modelId="{FA8DCBE2-22D4-45D3-968E-33DF4ED93424}">
      <dgm:prSet/>
      <dgm:spPr/>
      <dgm:t>
        <a:bodyPr/>
        <a:lstStyle/>
        <a:p>
          <a:r>
            <a:rPr lang="ru-RU" smtClean="0"/>
            <a:t>Обеспечение гражданам РФ равных прав доступа к качественному образованию с использованием технологий электронного обучения</a:t>
          </a:r>
          <a:endParaRPr lang="ru-RU"/>
        </a:p>
      </dgm:t>
    </dgm:pt>
    <dgm:pt modelId="{1986E992-2D23-4C60-A9D0-3636A79F5DF7}" type="parTrans" cxnId="{71FCF191-2D88-42FB-8F15-044A6E8B0978}">
      <dgm:prSet/>
      <dgm:spPr/>
      <dgm:t>
        <a:bodyPr/>
        <a:lstStyle/>
        <a:p>
          <a:endParaRPr lang="ru-RU"/>
        </a:p>
      </dgm:t>
    </dgm:pt>
    <dgm:pt modelId="{8ADF2394-0850-4FB0-A91B-520C962710C5}" type="sibTrans" cxnId="{71FCF191-2D88-42FB-8F15-044A6E8B0978}">
      <dgm:prSet/>
      <dgm:spPr/>
      <dgm:t>
        <a:bodyPr/>
        <a:lstStyle/>
        <a:p>
          <a:endParaRPr lang="ru-RU"/>
        </a:p>
      </dgm:t>
    </dgm:pt>
    <dgm:pt modelId="{D9F3FCFB-1697-4DE8-819F-F85E78276590}">
      <dgm:prSet/>
      <dgm:spPr/>
      <dgm:t>
        <a:bodyPr/>
        <a:lstStyle/>
        <a:p>
          <a:r>
            <a:rPr lang="ru-RU" dirty="0" smtClean="0"/>
            <a:t>Создание условий для открытой конкуренции образовательных курсов и учреждений</a:t>
          </a:r>
          <a:endParaRPr lang="ru-RU" dirty="0"/>
        </a:p>
      </dgm:t>
    </dgm:pt>
    <dgm:pt modelId="{DF9D8DD5-67E6-4C1F-BBDA-55969B8D343A}" type="parTrans" cxnId="{C78F5D01-DD20-40BD-B734-A37A9253CBB5}">
      <dgm:prSet/>
      <dgm:spPr/>
      <dgm:t>
        <a:bodyPr/>
        <a:lstStyle/>
        <a:p>
          <a:endParaRPr lang="ru-RU"/>
        </a:p>
      </dgm:t>
    </dgm:pt>
    <dgm:pt modelId="{327F8415-BB46-4398-9BE8-84316EFBC92F}" type="sibTrans" cxnId="{C78F5D01-DD20-40BD-B734-A37A9253CBB5}">
      <dgm:prSet/>
      <dgm:spPr/>
      <dgm:t>
        <a:bodyPr/>
        <a:lstStyle/>
        <a:p>
          <a:endParaRPr lang="ru-RU"/>
        </a:p>
      </dgm:t>
    </dgm:pt>
    <dgm:pt modelId="{4B4C9C46-338D-4523-B87C-BDA348D0CBF2}">
      <dgm:prSet/>
      <dgm:spPr/>
      <dgm:t>
        <a:bodyPr/>
        <a:lstStyle/>
        <a:p>
          <a:r>
            <a:rPr lang="ru-RU" dirty="0" smtClean="0"/>
            <a:t>Объединение </a:t>
          </a:r>
          <a:r>
            <a:rPr lang="ru-RU" dirty="0" err="1" smtClean="0"/>
            <a:t>MOOCs</a:t>
          </a:r>
          <a:r>
            <a:rPr lang="ru-RU" dirty="0" smtClean="0"/>
            <a:t> на основе платформы открытого обучения, что обеспечит эффективное управление </a:t>
          </a:r>
          <a:r>
            <a:rPr lang="ru-RU" dirty="0" err="1" smtClean="0"/>
            <a:t>MOOCs</a:t>
          </a:r>
          <a:r>
            <a:rPr lang="ru-RU" dirty="0" smtClean="0"/>
            <a:t> и контроль за ними</a:t>
          </a:r>
          <a:endParaRPr lang="ru-RU" dirty="0"/>
        </a:p>
      </dgm:t>
    </dgm:pt>
    <dgm:pt modelId="{B10E3BAB-0B82-4FB6-AEFE-4ED17B5F761D}" type="parTrans" cxnId="{FEA3923D-65EF-4F10-B33F-A49E4BEB6FEB}">
      <dgm:prSet/>
      <dgm:spPr/>
      <dgm:t>
        <a:bodyPr/>
        <a:lstStyle/>
        <a:p>
          <a:endParaRPr lang="ru-RU"/>
        </a:p>
      </dgm:t>
    </dgm:pt>
    <dgm:pt modelId="{E661D49D-88D5-4FC4-80B6-D95BF7453ED0}" type="sibTrans" cxnId="{FEA3923D-65EF-4F10-B33F-A49E4BEB6FEB}">
      <dgm:prSet/>
      <dgm:spPr/>
      <dgm:t>
        <a:bodyPr/>
        <a:lstStyle/>
        <a:p>
          <a:endParaRPr lang="ru-RU"/>
        </a:p>
      </dgm:t>
    </dgm:pt>
    <dgm:pt modelId="{35E4E02A-E22B-45EF-B17C-8C5282BC0816}" type="pres">
      <dgm:prSet presAssocID="{1CBAA722-D3D2-4BE3-B679-17B0C2EDB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AE1E3-F433-415F-9EDC-CCAD193A9B87}" type="pres">
      <dgm:prSet presAssocID="{9081C66E-D856-4DB7-9BCF-D39CF4FA6018}" presName="parentText" presStyleLbl="node1" presStyleIdx="0" presStyleCnt="4" custLinFactNeighborX="2751" custLinFactNeighborY="-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5F5BE-6428-417F-B685-337C1EAA8FAC}" type="pres">
      <dgm:prSet presAssocID="{9081C66E-D856-4DB7-9BCF-D39CF4FA601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5D808-01CA-49ED-8FA8-056318175458}" type="pres">
      <dgm:prSet presAssocID="{635E3FE4-FDA2-4DF8-81C4-E1C2AFBC0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045EC-8C04-4488-AD93-FC49216D8A28}" type="pres">
      <dgm:prSet presAssocID="{59D49CD7-E7AD-4F32-B245-9A5D8975DBFC}" presName="spacer" presStyleCnt="0"/>
      <dgm:spPr/>
    </dgm:pt>
    <dgm:pt modelId="{F829ADD0-58D5-423E-93EA-79BAFA132561}" type="pres">
      <dgm:prSet presAssocID="{874F0A58-FC84-4BE0-9F0F-AC56C0107C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5B24-4147-40AD-A63D-70207AC64D16}" type="pres">
      <dgm:prSet presAssocID="{986E9FA9-4F1C-4152-B1A0-9737B2F1E37B}" presName="spacer" presStyleCnt="0"/>
      <dgm:spPr/>
    </dgm:pt>
    <dgm:pt modelId="{612B90C7-576D-4BB7-AEED-5CCE8CFA2469}" type="pres">
      <dgm:prSet presAssocID="{F4272744-8052-4E80-BC0C-5C5CD6D5EC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84674-F4A3-4E4B-BA94-2CEEB9A42BD8}" srcId="{1CBAA722-D3D2-4BE3-B679-17B0C2EDBA25}" destId="{874F0A58-FC84-4BE0-9F0F-AC56C0107CFD}" srcOrd="2" destOrd="0" parTransId="{9AA9E691-B4B3-447E-9869-498A09D2D8F9}" sibTransId="{986E9FA9-4F1C-4152-B1A0-9737B2F1E37B}"/>
    <dgm:cxn modelId="{DB1F211B-8259-4E56-A7F8-B528E199F62F}" type="presOf" srcId="{635E3FE4-FDA2-4DF8-81C4-E1C2AFBC0F86}" destId="{8AE5D808-01CA-49ED-8FA8-056318175458}" srcOrd="0" destOrd="0" presId="urn:microsoft.com/office/officeart/2005/8/layout/vList2"/>
    <dgm:cxn modelId="{5180E9B8-9FBA-46B2-8E67-2C14A2DE16D0}" type="presOf" srcId="{4B4C9C46-338D-4523-B87C-BDA348D0CBF2}" destId="{D705F5BE-6428-417F-B685-337C1EAA8FAC}" srcOrd="0" destOrd="3" presId="urn:microsoft.com/office/officeart/2005/8/layout/vList2"/>
    <dgm:cxn modelId="{D721ACE4-E65F-4F4D-A90E-5AFCCFFC5265}" type="presOf" srcId="{F4272744-8052-4E80-BC0C-5C5CD6D5ECC6}" destId="{612B90C7-576D-4BB7-AEED-5CCE8CFA2469}" srcOrd="0" destOrd="0" presId="urn:microsoft.com/office/officeart/2005/8/layout/vList2"/>
    <dgm:cxn modelId="{5CD19F99-415A-48A3-8C17-15692B3D070C}" srcId="{1CBAA722-D3D2-4BE3-B679-17B0C2EDBA25}" destId="{F4272744-8052-4E80-BC0C-5C5CD6D5ECC6}" srcOrd="3" destOrd="0" parTransId="{55EF208E-BA8E-486D-BFD6-C45026AC3806}" sibTransId="{E0405D99-BF75-4F83-8B2E-920FCB709D35}"/>
    <dgm:cxn modelId="{3BCF3777-3673-46B5-99AB-68F01275C9B9}" type="presOf" srcId="{D9F3FCFB-1697-4DE8-819F-F85E78276590}" destId="{D705F5BE-6428-417F-B685-337C1EAA8FAC}" srcOrd="0" destOrd="2" presId="urn:microsoft.com/office/officeart/2005/8/layout/vList2"/>
    <dgm:cxn modelId="{FEA3923D-65EF-4F10-B33F-A49E4BEB6FEB}" srcId="{9081C66E-D856-4DB7-9BCF-D39CF4FA6018}" destId="{4B4C9C46-338D-4523-B87C-BDA348D0CBF2}" srcOrd="3" destOrd="0" parTransId="{B10E3BAB-0B82-4FB6-AEFE-4ED17B5F761D}" sibTransId="{E661D49D-88D5-4FC4-80B6-D95BF7453ED0}"/>
    <dgm:cxn modelId="{71FCF191-2D88-42FB-8F15-044A6E8B0978}" srcId="{9081C66E-D856-4DB7-9BCF-D39CF4FA6018}" destId="{FA8DCBE2-22D4-45D3-968E-33DF4ED93424}" srcOrd="1" destOrd="0" parTransId="{1986E992-2D23-4C60-A9D0-3636A79F5DF7}" sibTransId="{8ADF2394-0850-4FB0-A91B-520C962710C5}"/>
    <dgm:cxn modelId="{6EC769BE-7D5C-457F-9079-DA5E9DF904B9}" srcId="{1CBAA722-D3D2-4BE3-B679-17B0C2EDBA25}" destId="{9081C66E-D856-4DB7-9BCF-D39CF4FA6018}" srcOrd="0" destOrd="0" parTransId="{51D246A4-AB66-4BA8-8E28-610AE29FF556}" sibTransId="{85008F5E-E7B5-4C7E-9901-3CDE4FD1722B}"/>
    <dgm:cxn modelId="{F80124BE-83C8-4402-94D5-4E393B80C621}" type="presOf" srcId="{FA8DCBE2-22D4-45D3-968E-33DF4ED93424}" destId="{D705F5BE-6428-417F-B685-337C1EAA8FAC}" srcOrd="0" destOrd="1" presId="urn:microsoft.com/office/officeart/2005/8/layout/vList2"/>
    <dgm:cxn modelId="{E92E3B98-716B-4F5C-8D23-05F4F50E2EC6}" type="presOf" srcId="{1CBAA722-D3D2-4BE3-B679-17B0C2EDBA25}" destId="{35E4E02A-E22B-45EF-B17C-8C5282BC0816}" srcOrd="0" destOrd="0" presId="urn:microsoft.com/office/officeart/2005/8/layout/vList2"/>
    <dgm:cxn modelId="{D5D8456A-6E2E-436E-8066-31AF12A7039B}" type="presOf" srcId="{B69CF2B0-578C-42E0-B34D-50DF377346E6}" destId="{D705F5BE-6428-417F-B685-337C1EAA8FAC}" srcOrd="0" destOrd="0" presId="urn:microsoft.com/office/officeart/2005/8/layout/vList2"/>
    <dgm:cxn modelId="{3D5F535B-02C6-4975-9321-6EDE56237BCB}" type="presOf" srcId="{9081C66E-D856-4DB7-9BCF-D39CF4FA6018}" destId="{6AAAE1E3-F433-415F-9EDC-CCAD193A9B87}" srcOrd="0" destOrd="0" presId="urn:microsoft.com/office/officeart/2005/8/layout/vList2"/>
    <dgm:cxn modelId="{46AC3898-D769-449C-B52B-894304157F4C}" type="presOf" srcId="{874F0A58-FC84-4BE0-9F0F-AC56C0107CFD}" destId="{F829ADD0-58D5-423E-93EA-79BAFA132561}" srcOrd="0" destOrd="0" presId="urn:microsoft.com/office/officeart/2005/8/layout/vList2"/>
    <dgm:cxn modelId="{5DBF2C42-D19F-4B41-B287-72E12954CBA8}" srcId="{9081C66E-D856-4DB7-9BCF-D39CF4FA6018}" destId="{B69CF2B0-578C-42E0-B34D-50DF377346E6}" srcOrd="0" destOrd="0" parTransId="{D67B4CF7-91C0-4043-8221-459D8E5C1BB0}" sibTransId="{7F5CE2D8-D1B5-4837-B559-6718BDCBCAAE}"/>
    <dgm:cxn modelId="{40001045-1282-4BB3-A6CC-A76E93774BD9}" srcId="{1CBAA722-D3D2-4BE3-B679-17B0C2EDBA25}" destId="{635E3FE4-FDA2-4DF8-81C4-E1C2AFBC0F86}" srcOrd="1" destOrd="0" parTransId="{AA95BD05-A94C-4A66-B18A-FAD61CF5962A}" sibTransId="{59D49CD7-E7AD-4F32-B245-9A5D8975DBFC}"/>
    <dgm:cxn modelId="{C78F5D01-DD20-40BD-B734-A37A9253CBB5}" srcId="{9081C66E-D856-4DB7-9BCF-D39CF4FA6018}" destId="{D9F3FCFB-1697-4DE8-819F-F85E78276590}" srcOrd="2" destOrd="0" parTransId="{DF9D8DD5-67E6-4C1F-BBDA-55969B8D343A}" sibTransId="{327F8415-BB46-4398-9BE8-84316EFBC92F}"/>
    <dgm:cxn modelId="{9E005F7A-AD30-4E11-847E-5C4F794432EF}" type="presParOf" srcId="{35E4E02A-E22B-45EF-B17C-8C5282BC0816}" destId="{6AAAE1E3-F433-415F-9EDC-CCAD193A9B87}" srcOrd="0" destOrd="0" presId="urn:microsoft.com/office/officeart/2005/8/layout/vList2"/>
    <dgm:cxn modelId="{3E8281A7-5677-4025-B2FE-5C2F616A7CB8}" type="presParOf" srcId="{35E4E02A-E22B-45EF-B17C-8C5282BC0816}" destId="{D705F5BE-6428-417F-B685-337C1EAA8FAC}" srcOrd="1" destOrd="0" presId="urn:microsoft.com/office/officeart/2005/8/layout/vList2"/>
    <dgm:cxn modelId="{3C8008CF-E5E9-40A3-90BB-B136C5D468D8}" type="presParOf" srcId="{35E4E02A-E22B-45EF-B17C-8C5282BC0816}" destId="{8AE5D808-01CA-49ED-8FA8-056318175458}" srcOrd="2" destOrd="0" presId="urn:microsoft.com/office/officeart/2005/8/layout/vList2"/>
    <dgm:cxn modelId="{0C3AA308-CCF8-445A-A32F-1F2788FF641F}" type="presParOf" srcId="{35E4E02A-E22B-45EF-B17C-8C5282BC0816}" destId="{E71045EC-8C04-4488-AD93-FC49216D8A28}" srcOrd="3" destOrd="0" presId="urn:microsoft.com/office/officeart/2005/8/layout/vList2"/>
    <dgm:cxn modelId="{72CC1793-FFB6-4C1C-B25F-D325CA2A4714}" type="presParOf" srcId="{35E4E02A-E22B-45EF-B17C-8C5282BC0816}" destId="{F829ADD0-58D5-423E-93EA-79BAFA132561}" srcOrd="4" destOrd="0" presId="urn:microsoft.com/office/officeart/2005/8/layout/vList2"/>
    <dgm:cxn modelId="{B8149D26-4EAF-46CB-ABF1-C6EA4A843AAA}" type="presParOf" srcId="{35E4E02A-E22B-45EF-B17C-8C5282BC0816}" destId="{13495B24-4147-40AD-A63D-70207AC64D16}" srcOrd="5" destOrd="0" presId="urn:microsoft.com/office/officeart/2005/8/layout/vList2"/>
    <dgm:cxn modelId="{A310661F-9687-4868-AF6E-B29ACAB9E1D4}" type="presParOf" srcId="{35E4E02A-E22B-45EF-B17C-8C5282BC0816}" destId="{612B90C7-576D-4BB7-AEED-5CCE8CFA24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BAA722-D3D2-4BE3-B679-17B0C2EDBA2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81C66E-D856-4DB7-9BCF-D39CF4FA6018}">
      <dgm:prSet phldrT="[Текст]"/>
      <dgm:spPr/>
      <dgm:t>
        <a:bodyPr/>
        <a:lstStyle/>
        <a:p>
          <a:r>
            <a:rPr lang="ru-RU" i="1" dirty="0" smtClean="0"/>
            <a:t>Государственное управление</a:t>
          </a:r>
          <a:endParaRPr lang="ru-RU" dirty="0"/>
        </a:p>
      </dgm:t>
    </dgm:pt>
    <dgm:pt modelId="{51D246A4-AB66-4BA8-8E28-610AE29FF556}" type="parTrans" cxnId="{6EC769BE-7D5C-457F-9079-DA5E9DF904B9}">
      <dgm:prSet/>
      <dgm:spPr/>
      <dgm:t>
        <a:bodyPr/>
        <a:lstStyle/>
        <a:p>
          <a:endParaRPr lang="ru-RU"/>
        </a:p>
      </dgm:t>
    </dgm:pt>
    <dgm:pt modelId="{85008F5E-E7B5-4C7E-9901-3CDE4FD1722B}" type="sibTrans" cxnId="{6EC769BE-7D5C-457F-9079-DA5E9DF904B9}">
      <dgm:prSet/>
      <dgm:spPr/>
      <dgm:t>
        <a:bodyPr/>
        <a:lstStyle/>
        <a:p>
          <a:endParaRPr lang="ru-RU"/>
        </a:p>
      </dgm:t>
    </dgm:pt>
    <dgm:pt modelId="{635E3FE4-FDA2-4DF8-81C4-E1C2AFBC0F86}">
      <dgm:prSet phldrT="[Текст]"/>
      <dgm:spPr/>
      <dgm:t>
        <a:bodyPr/>
        <a:lstStyle/>
        <a:p>
          <a:r>
            <a:rPr lang="ru-RU" i="1" dirty="0" smtClean="0"/>
            <a:t>Образовательные учреждения</a:t>
          </a:r>
          <a:endParaRPr lang="ru-RU" dirty="0"/>
        </a:p>
      </dgm:t>
    </dgm:pt>
    <dgm:pt modelId="{AA95BD05-A94C-4A66-B18A-FAD61CF5962A}" type="parTrans" cxnId="{40001045-1282-4BB3-A6CC-A76E93774BD9}">
      <dgm:prSet/>
      <dgm:spPr/>
      <dgm:t>
        <a:bodyPr/>
        <a:lstStyle/>
        <a:p>
          <a:endParaRPr lang="ru-RU"/>
        </a:p>
      </dgm:t>
    </dgm:pt>
    <dgm:pt modelId="{59D49CD7-E7AD-4F32-B245-9A5D8975DBFC}" type="sibTrans" cxnId="{40001045-1282-4BB3-A6CC-A76E93774BD9}">
      <dgm:prSet/>
      <dgm:spPr/>
      <dgm:t>
        <a:bodyPr/>
        <a:lstStyle/>
        <a:p>
          <a:endParaRPr lang="ru-RU"/>
        </a:p>
      </dgm:t>
    </dgm:pt>
    <dgm:pt modelId="{874F0A58-FC84-4BE0-9F0F-AC56C0107CFD}">
      <dgm:prSet phldrT="[Текст]"/>
      <dgm:spPr/>
      <dgm:t>
        <a:bodyPr/>
        <a:lstStyle/>
        <a:p>
          <a:r>
            <a:rPr lang="ru-RU" i="1" dirty="0" smtClean="0"/>
            <a:t>Коммерческие и некоммерческие организации</a:t>
          </a:r>
          <a:endParaRPr lang="ru-RU" dirty="0"/>
        </a:p>
      </dgm:t>
    </dgm:pt>
    <dgm:pt modelId="{9AA9E691-B4B3-447E-9869-498A09D2D8F9}" type="parTrans" cxnId="{71A84674-F4A3-4E4B-BA94-2CEEB9A42BD8}">
      <dgm:prSet/>
      <dgm:spPr/>
      <dgm:t>
        <a:bodyPr/>
        <a:lstStyle/>
        <a:p>
          <a:endParaRPr lang="ru-RU"/>
        </a:p>
      </dgm:t>
    </dgm:pt>
    <dgm:pt modelId="{986E9FA9-4F1C-4152-B1A0-9737B2F1E37B}" type="sibTrans" cxnId="{71A84674-F4A3-4E4B-BA94-2CEEB9A42BD8}">
      <dgm:prSet/>
      <dgm:spPr/>
      <dgm:t>
        <a:bodyPr/>
        <a:lstStyle/>
        <a:p>
          <a:endParaRPr lang="ru-RU"/>
        </a:p>
      </dgm:t>
    </dgm:pt>
    <dgm:pt modelId="{F4272744-8052-4E80-BC0C-5C5CD6D5ECC6}">
      <dgm:prSet phldrT="[Текст]"/>
      <dgm:spPr/>
      <dgm:t>
        <a:bodyPr/>
        <a:lstStyle/>
        <a:p>
          <a:r>
            <a:rPr lang="ru-RU" i="1" smtClean="0"/>
            <a:t>Онлайн слушатели</a:t>
          </a:r>
          <a:endParaRPr lang="ru-RU" dirty="0"/>
        </a:p>
      </dgm:t>
    </dgm:pt>
    <dgm:pt modelId="{55EF208E-BA8E-486D-BFD6-C45026AC3806}" type="parTrans" cxnId="{5CD19F99-415A-48A3-8C17-15692B3D070C}">
      <dgm:prSet/>
      <dgm:spPr/>
      <dgm:t>
        <a:bodyPr/>
        <a:lstStyle/>
        <a:p>
          <a:endParaRPr lang="ru-RU"/>
        </a:p>
      </dgm:t>
    </dgm:pt>
    <dgm:pt modelId="{E0405D99-BF75-4F83-8B2E-920FCB709D35}" type="sibTrans" cxnId="{5CD19F99-415A-48A3-8C17-15692B3D070C}">
      <dgm:prSet/>
      <dgm:spPr/>
      <dgm:t>
        <a:bodyPr/>
        <a:lstStyle/>
        <a:p>
          <a:endParaRPr lang="ru-RU"/>
        </a:p>
      </dgm:t>
    </dgm:pt>
    <dgm:pt modelId="{C8FFD9D0-C6F6-4669-BA48-C9CAECFB15C6}">
      <dgm:prSet phldrT="[Текст]"/>
      <dgm:spPr/>
      <dgm:t>
        <a:bodyPr/>
        <a:lstStyle/>
        <a:p>
          <a:r>
            <a:rPr lang="ru-RU" dirty="0" smtClean="0"/>
            <a:t>Свободная интеграция в новое образовательное пространство за счет использования готовых сервисов и инструментов для создания </a:t>
          </a:r>
          <a:r>
            <a:rPr lang="ru-RU" dirty="0" err="1" smtClean="0"/>
            <a:t>MOOCs</a:t>
          </a:r>
          <a:r>
            <a:rPr lang="ru-RU" dirty="0" smtClean="0"/>
            <a:t> </a:t>
          </a:r>
          <a:endParaRPr lang="ru-RU" dirty="0"/>
        </a:p>
      </dgm:t>
    </dgm:pt>
    <dgm:pt modelId="{925A2449-5364-428C-84C0-187ED6F43D7C}" type="parTrans" cxnId="{D2DF866C-D4C0-4E06-AFCC-80EB6C9961AE}">
      <dgm:prSet/>
      <dgm:spPr/>
      <dgm:t>
        <a:bodyPr/>
        <a:lstStyle/>
        <a:p>
          <a:endParaRPr lang="ru-RU"/>
        </a:p>
      </dgm:t>
    </dgm:pt>
    <dgm:pt modelId="{728F20A3-C289-40E5-842D-6627539F3ECF}" type="sibTrans" cxnId="{D2DF866C-D4C0-4E06-AFCC-80EB6C9961AE}">
      <dgm:prSet/>
      <dgm:spPr/>
      <dgm:t>
        <a:bodyPr/>
        <a:lstStyle/>
        <a:p>
          <a:endParaRPr lang="ru-RU"/>
        </a:p>
      </dgm:t>
    </dgm:pt>
    <dgm:pt modelId="{375551A4-A688-4A92-97B8-EAFC166218BD}">
      <dgm:prSet/>
      <dgm:spPr/>
      <dgm:t>
        <a:bodyPr/>
        <a:lstStyle/>
        <a:p>
          <a:r>
            <a:rPr lang="ru-RU" smtClean="0"/>
            <a:t>Формирование профессионального сообщества преподавателей онлайн обучения, обеспечивающее обмен лучшими практиками и совместное решение проблем </a:t>
          </a:r>
          <a:endParaRPr lang="ru-RU"/>
        </a:p>
      </dgm:t>
    </dgm:pt>
    <dgm:pt modelId="{9AB1F0F1-B67C-470E-BF6F-E3523098B627}" type="parTrans" cxnId="{7C4AD081-74D5-430F-9F1B-2200F987CADB}">
      <dgm:prSet/>
      <dgm:spPr/>
      <dgm:t>
        <a:bodyPr/>
        <a:lstStyle/>
        <a:p>
          <a:endParaRPr lang="ru-RU"/>
        </a:p>
      </dgm:t>
    </dgm:pt>
    <dgm:pt modelId="{AF9E5ED6-0F52-4ABF-8A63-8C230E65CB10}" type="sibTrans" cxnId="{7C4AD081-74D5-430F-9F1B-2200F987CADB}">
      <dgm:prSet/>
      <dgm:spPr/>
      <dgm:t>
        <a:bodyPr/>
        <a:lstStyle/>
        <a:p>
          <a:endParaRPr lang="ru-RU"/>
        </a:p>
      </dgm:t>
    </dgm:pt>
    <dgm:pt modelId="{A63CBC33-64C7-4CED-9AE3-0CE9408EF7F2}">
      <dgm:prSet/>
      <dgm:spPr/>
      <dgm:t>
        <a:bodyPr/>
        <a:lstStyle/>
        <a:p>
          <a:r>
            <a:rPr lang="ru-RU" smtClean="0"/>
            <a:t>Увеличение числа слушателей курсов за счет привлечения внимания интернет-аудитории к MOOCs</a:t>
          </a:r>
          <a:endParaRPr lang="ru-RU"/>
        </a:p>
      </dgm:t>
    </dgm:pt>
    <dgm:pt modelId="{E7F16B49-30BA-4C43-AE16-BC46CFE965A5}" type="parTrans" cxnId="{C86CA01C-6541-4101-BEB9-28A7C75EBAEC}">
      <dgm:prSet/>
      <dgm:spPr/>
      <dgm:t>
        <a:bodyPr/>
        <a:lstStyle/>
        <a:p>
          <a:endParaRPr lang="ru-RU"/>
        </a:p>
      </dgm:t>
    </dgm:pt>
    <dgm:pt modelId="{44ADEBF5-C87A-40E0-A86F-217CCB73DFBC}" type="sibTrans" cxnId="{C86CA01C-6541-4101-BEB9-28A7C75EBAEC}">
      <dgm:prSet/>
      <dgm:spPr/>
      <dgm:t>
        <a:bodyPr/>
        <a:lstStyle/>
        <a:p>
          <a:endParaRPr lang="ru-RU"/>
        </a:p>
      </dgm:t>
    </dgm:pt>
    <dgm:pt modelId="{35E4E02A-E22B-45EF-B17C-8C5282BC0816}" type="pres">
      <dgm:prSet presAssocID="{1CBAA722-D3D2-4BE3-B679-17B0C2EDB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AE1E3-F433-415F-9EDC-CCAD193A9B87}" type="pres">
      <dgm:prSet presAssocID="{9081C66E-D856-4DB7-9BCF-D39CF4FA6018}" presName="parentText" presStyleLbl="node1" presStyleIdx="0" presStyleCnt="4" custLinFactNeighborX="2751" custLinFactNeighborY="-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A92F-CE4C-4D6F-80D4-B57D3BF8F643}" type="pres">
      <dgm:prSet presAssocID="{85008F5E-E7B5-4C7E-9901-3CDE4FD1722B}" presName="spacer" presStyleCnt="0"/>
      <dgm:spPr/>
    </dgm:pt>
    <dgm:pt modelId="{8AE5D808-01CA-49ED-8FA8-056318175458}" type="pres">
      <dgm:prSet presAssocID="{635E3FE4-FDA2-4DF8-81C4-E1C2AFBC0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B6623-53C4-44E4-BB98-F6F7ECE7509A}" type="pres">
      <dgm:prSet presAssocID="{635E3FE4-FDA2-4DF8-81C4-E1C2AFBC0F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9ADD0-58D5-423E-93EA-79BAFA132561}" type="pres">
      <dgm:prSet presAssocID="{874F0A58-FC84-4BE0-9F0F-AC56C0107C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5B24-4147-40AD-A63D-70207AC64D16}" type="pres">
      <dgm:prSet presAssocID="{986E9FA9-4F1C-4152-B1A0-9737B2F1E37B}" presName="spacer" presStyleCnt="0"/>
      <dgm:spPr/>
    </dgm:pt>
    <dgm:pt modelId="{612B90C7-576D-4BB7-AEED-5CCE8CFA2469}" type="pres">
      <dgm:prSet presAssocID="{F4272744-8052-4E80-BC0C-5C5CD6D5EC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CA01C-6541-4101-BEB9-28A7C75EBAEC}" srcId="{635E3FE4-FDA2-4DF8-81C4-E1C2AFBC0F86}" destId="{A63CBC33-64C7-4CED-9AE3-0CE9408EF7F2}" srcOrd="2" destOrd="0" parTransId="{E7F16B49-30BA-4C43-AE16-BC46CFE965A5}" sibTransId="{44ADEBF5-C87A-40E0-A86F-217CCB73DFBC}"/>
    <dgm:cxn modelId="{71A84674-F4A3-4E4B-BA94-2CEEB9A42BD8}" srcId="{1CBAA722-D3D2-4BE3-B679-17B0C2EDBA25}" destId="{874F0A58-FC84-4BE0-9F0F-AC56C0107CFD}" srcOrd="2" destOrd="0" parTransId="{9AA9E691-B4B3-447E-9869-498A09D2D8F9}" sibTransId="{986E9FA9-4F1C-4152-B1A0-9737B2F1E37B}"/>
    <dgm:cxn modelId="{F01EA0E7-926C-43BD-B818-3CA9050E4302}" type="presOf" srcId="{874F0A58-FC84-4BE0-9F0F-AC56C0107CFD}" destId="{F829ADD0-58D5-423E-93EA-79BAFA132561}" srcOrd="0" destOrd="0" presId="urn:microsoft.com/office/officeart/2005/8/layout/vList2"/>
    <dgm:cxn modelId="{7C4AD081-74D5-430F-9F1B-2200F987CADB}" srcId="{635E3FE4-FDA2-4DF8-81C4-E1C2AFBC0F86}" destId="{375551A4-A688-4A92-97B8-EAFC166218BD}" srcOrd="1" destOrd="0" parTransId="{9AB1F0F1-B67C-470E-BF6F-E3523098B627}" sibTransId="{AF9E5ED6-0F52-4ABF-8A63-8C230E65CB10}"/>
    <dgm:cxn modelId="{B0648D3D-2CCD-49B1-A7B0-4F1AE9A9120A}" type="presOf" srcId="{1CBAA722-D3D2-4BE3-B679-17B0C2EDBA25}" destId="{35E4E02A-E22B-45EF-B17C-8C5282BC0816}" srcOrd="0" destOrd="0" presId="urn:microsoft.com/office/officeart/2005/8/layout/vList2"/>
    <dgm:cxn modelId="{E8D2B642-8591-49A9-9CA9-317D06EA3BDC}" type="presOf" srcId="{A63CBC33-64C7-4CED-9AE3-0CE9408EF7F2}" destId="{7C3B6623-53C4-44E4-BB98-F6F7ECE7509A}" srcOrd="0" destOrd="2" presId="urn:microsoft.com/office/officeart/2005/8/layout/vList2"/>
    <dgm:cxn modelId="{5CD19F99-415A-48A3-8C17-15692B3D070C}" srcId="{1CBAA722-D3D2-4BE3-B679-17B0C2EDBA25}" destId="{F4272744-8052-4E80-BC0C-5C5CD6D5ECC6}" srcOrd="3" destOrd="0" parTransId="{55EF208E-BA8E-486D-BFD6-C45026AC3806}" sibTransId="{E0405D99-BF75-4F83-8B2E-920FCB709D35}"/>
    <dgm:cxn modelId="{652C3927-348E-45C2-B2FD-D3CFE068FF76}" type="presOf" srcId="{9081C66E-D856-4DB7-9BCF-D39CF4FA6018}" destId="{6AAAE1E3-F433-415F-9EDC-CCAD193A9B87}" srcOrd="0" destOrd="0" presId="urn:microsoft.com/office/officeart/2005/8/layout/vList2"/>
    <dgm:cxn modelId="{6EC769BE-7D5C-457F-9079-DA5E9DF904B9}" srcId="{1CBAA722-D3D2-4BE3-B679-17B0C2EDBA25}" destId="{9081C66E-D856-4DB7-9BCF-D39CF4FA6018}" srcOrd="0" destOrd="0" parTransId="{51D246A4-AB66-4BA8-8E28-610AE29FF556}" sibTransId="{85008F5E-E7B5-4C7E-9901-3CDE4FD1722B}"/>
    <dgm:cxn modelId="{0C2F6FC9-FC0B-42F5-8FD0-1B478BE08409}" type="presOf" srcId="{375551A4-A688-4A92-97B8-EAFC166218BD}" destId="{7C3B6623-53C4-44E4-BB98-F6F7ECE7509A}" srcOrd="0" destOrd="1" presId="urn:microsoft.com/office/officeart/2005/8/layout/vList2"/>
    <dgm:cxn modelId="{1892AC1D-0DCD-472E-A5DA-511B9598490E}" type="presOf" srcId="{C8FFD9D0-C6F6-4669-BA48-C9CAECFB15C6}" destId="{7C3B6623-53C4-44E4-BB98-F6F7ECE7509A}" srcOrd="0" destOrd="0" presId="urn:microsoft.com/office/officeart/2005/8/layout/vList2"/>
    <dgm:cxn modelId="{DB26142A-8A2F-4B69-AC1D-58DF60678201}" type="presOf" srcId="{F4272744-8052-4E80-BC0C-5C5CD6D5ECC6}" destId="{612B90C7-576D-4BB7-AEED-5CCE8CFA2469}" srcOrd="0" destOrd="0" presId="urn:microsoft.com/office/officeart/2005/8/layout/vList2"/>
    <dgm:cxn modelId="{D2DF866C-D4C0-4E06-AFCC-80EB6C9961AE}" srcId="{635E3FE4-FDA2-4DF8-81C4-E1C2AFBC0F86}" destId="{C8FFD9D0-C6F6-4669-BA48-C9CAECFB15C6}" srcOrd="0" destOrd="0" parTransId="{925A2449-5364-428C-84C0-187ED6F43D7C}" sibTransId="{728F20A3-C289-40E5-842D-6627539F3ECF}"/>
    <dgm:cxn modelId="{40001045-1282-4BB3-A6CC-A76E93774BD9}" srcId="{1CBAA722-D3D2-4BE3-B679-17B0C2EDBA25}" destId="{635E3FE4-FDA2-4DF8-81C4-E1C2AFBC0F86}" srcOrd="1" destOrd="0" parTransId="{AA95BD05-A94C-4A66-B18A-FAD61CF5962A}" sibTransId="{59D49CD7-E7AD-4F32-B245-9A5D8975DBFC}"/>
    <dgm:cxn modelId="{AE78EF0D-35C2-48A9-BDFC-09D3394231B1}" type="presOf" srcId="{635E3FE4-FDA2-4DF8-81C4-E1C2AFBC0F86}" destId="{8AE5D808-01CA-49ED-8FA8-056318175458}" srcOrd="0" destOrd="0" presId="urn:microsoft.com/office/officeart/2005/8/layout/vList2"/>
    <dgm:cxn modelId="{E2D34B70-10DA-40AD-82DD-3BEC005DB0B6}" type="presParOf" srcId="{35E4E02A-E22B-45EF-B17C-8C5282BC0816}" destId="{6AAAE1E3-F433-415F-9EDC-CCAD193A9B87}" srcOrd="0" destOrd="0" presId="urn:microsoft.com/office/officeart/2005/8/layout/vList2"/>
    <dgm:cxn modelId="{4A933D16-F6C9-4866-96B4-4B7583968665}" type="presParOf" srcId="{35E4E02A-E22B-45EF-B17C-8C5282BC0816}" destId="{81EAA92F-CE4C-4D6F-80D4-B57D3BF8F643}" srcOrd="1" destOrd="0" presId="urn:microsoft.com/office/officeart/2005/8/layout/vList2"/>
    <dgm:cxn modelId="{D9D12EBD-B146-4E9E-934E-E73783F603CD}" type="presParOf" srcId="{35E4E02A-E22B-45EF-B17C-8C5282BC0816}" destId="{8AE5D808-01CA-49ED-8FA8-056318175458}" srcOrd="2" destOrd="0" presId="urn:microsoft.com/office/officeart/2005/8/layout/vList2"/>
    <dgm:cxn modelId="{0D801510-F8A4-4DB2-AFF2-15295F5CA296}" type="presParOf" srcId="{35E4E02A-E22B-45EF-B17C-8C5282BC0816}" destId="{7C3B6623-53C4-44E4-BB98-F6F7ECE7509A}" srcOrd="3" destOrd="0" presId="urn:microsoft.com/office/officeart/2005/8/layout/vList2"/>
    <dgm:cxn modelId="{9FBFD26D-90B7-49C8-BA78-ACEE412C0667}" type="presParOf" srcId="{35E4E02A-E22B-45EF-B17C-8C5282BC0816}" destId="{F829ADD0-58D5-423E-93EA-79BAFA132561}" srcOrd="4" destOrd="0" presId="urn:microsoft.com/office/officeart/2005/8/layout/vList2"/>
    <dgm:cxn modelId="{5984AF00-1A3B-4AD2-BACF-582A9586D834}" type="presParOf" srcId="{35E4E02A-E22B-45EF-B17C-8C5282BC0816}" destId="{13495B24-4147-40AD-A63D-70207AC64D16}" srcOrd="5" destOrd="0" presId="urn:microsoft.com/office/officeart/2005/8/layout/vList2"/>
    <dgm:cxn modelId="{B4F204EC-EDDF-4923-8FFB-8FA8CC0F5511}" type="presParOf" srcId="{35E4E02A-E22B-45EF-B17C-8C5282BC0816}" destId="{612B90C7-576D-4BB7-AEED-5CCE8CFA24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05D76-772E-4100-B057-E225C285B734}">
      <dsp:nvSpPr>
        <dsp:cNvPr id="0" name=""/>
        <dsp:cNvSpPr/>
      </dsp:nvSpPr>
      <dsp:spPr>
        <a:xfrm>
          <a:off x="0" y="59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B9902-A4E8-48C9-9F40-3FE5CDE92C4B}">
      <dsp:nvSpPr>
        <dsp:cNvPr id="0" name=""/>
        <dsp:cNvSpPr/>
      </dsp:nvSpPr>
      <dsp:spPr>
        <a:xfrm>
          <a:off x="0" y="597"/>
          <a:ext cx="8229600" cy="69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бизнес-модели, поддерживающей жизнеспособность </a:t>
          </a:r>
          <a:r>
            <a:rPr lang="ru-RU" sz="2000" kern="1200" dirty="0" err="1" smtClean="0"/>
            <a:t>MOOCs</a:t>
          </a:r>
          <a:endParaRPr lang="ru-RU" sz="2000" kern="1200" dirty="0"/>
        </a:p>
      </dsp:txBody>
      <dsp:txXfrm>
        <a:off x="0" y="597"/>
        <a:ext cx="8229600" cy="699335"/>
      </dsp:txXfrm>
    </dsp:sp>
    <dsp:sp modelId="{18741474-632B-4425-B444-DE8BE5CA5BDB}">
      <dsp:nvSpPr>
        <dsp:cNvPr id="0" name=""/>
        <dsp:cNvSpPr/>
      </dsp:nvSpPr>
      <dsp:spPr>
        <a:xfrm>
          <a:off x="0" y="69993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F44DD-FDF1-4DF9-B668-BDF5A3B49054}">
      <dsp:nvSpPr>
        <dsp:cNvPr id="0" name=""/>
        <dsp:cNvSpPr/>
      </dsp:nvSpPr>
      <dsp:spPr>
        <a:xfrm>
          <a:off x="0" y="699933"/>
          <a:ext cx="8229600" cy="69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Признание результатов обучения </a:t>
          </a:r>
          <a:r>
            <a:rPr lang="ru-RU" sz="2000" kern="1200" dirty="0" err="1" smtClean="0"/>
            <a:t>MOOCs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0" y="699933"/>
        <a:ext cx="8229600" cy="699335"/>
      </dsp:txXfrm>
    </dsp:sp>
    <dsp:sp modelId="{9D96C1C0-54DF-42F5-B47E-C5A1B384600C}">
      <dsp:nvSpPr>
        <dsp:cNvPr id="0" name=""/>
        <dsp:cNvSpPr/>
      </dsp:nvSpPr>
      <dsp:spPr>
        <a:xfrm>
          <a:off x="0" y="139926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29D70-10FC-4147-8EED-5B5A8C339CA5}">
      <dsp:nvSpPr>
        <dsp:cNvPr id="0" name=""/>
        <dsp:cNvSpPr/>
      </dsp:nvSpPr>
      <dsp:spPr>
        <a:xfrm>
          <a:off x="0" y="1399268"/>
          <a:ext cx="8229600" cy="69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успеваемости онлайн студентов</a:t>
          </a:r>
          <a:endParaRPr lang="ru-RU" sz="2000" kern="1200" dirty="0"/>
        </a:p>
      </dsp:txBody>
      <dsp:txXfrm>
        <a:off x="0" y="1399268"/>
        <a:ext cx="8229600" cy="699335"/>
      </dsp:txXfrm>
    </dsp:sp>
    <dsp:sp modelId="{AD986D47-92E3-4EE0-9CB0-C0DC5E653F35}">
      <dsp:nvSpPr>
        <dsp:cNvPr id="0" name=""/>
        <dsp:cNvSpPr/>
      </dsp:nvSpPr>
      <dsp:spPr>
        <a:xfrm>
          <a:off x="0" y="209860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F352A-6641-453D-B648-C225388D56B1}">
      <dsp:nvSpPr>
        <dsp:cNvPr id="0" name=""/>
        <dsp:cNvSpPr/>
      </dsp:nvSpPr>
      <dsp:spPr>
        <a:xfrm>
          <a:off x="0" y="2098603"/>
          <a:ext cx="8229600" cy="69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</a:t>
          </a:r>
          <a:r>
            <a:rPr lang="ru-RU" sz="2000" kern="1200" dirty="0" err="1" smtClean="0"/>
            <a:t>MOOCs</a:t>
          </a:r>
          <a:r>
            <a:rPr lang="ru-RU" sz="2000" kern="1200" dirty="0" smtClean="0"/>
            <a:t>, соответствие академическим стандартам </a:t>
          </a:r>
          <a:endParaRPr lang="ru-RU" sz="2000" kern="1200" dirty="0"/>
        </a:p>
      </dsp:txBody>
      <dsp:txXfrm>
        <a:off x="0" y="2098603"/>
        <a:ext cx="8229600" cy="699335"/>
      </dsp:txXfrm>
    </dsp:sp>
    <dsp:sp modelId="{ECD248AB-7FBF-449B-8D6B-C8A5761286A1}">
      <dsp:nvSpPr>
        <dsp:cNvPr id="0" name=""/>
        <dsp:cNvSpPr/>
      </dsp:nvSpPr>
      <dsp:spPr>
        <a:xfrm>
          <a:off x="0" y="279793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85A3-F13F-45E2-BFEC-DF963FEA57D7}">
      <dsp:nvSpPr>
        <dsp:cNvPr id="0" name=""/>
        <dsp:cNvSpPr/>
      </dsp:nvSpPr>
      <dsp:spPr>
        <a:xfrm>
          <a:off x="0" y="2797939"/>
          <a:ext cx="8229600" cy="69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Технологические ограничения учебного процесса онлайн</a:t>
          </a:r>
          <a:endParaRPr lang="ru-RU" sz="2000" kern="1200" dirty="0"/>
        </a:p>
      </dsp:txBody>
      <dsp:txXfrm>
        <a:off x="0" y="2797939"/>
        <a:ext cx="8229600" cy="699335"/>
      </dsp:txXfrm>
    </dsp:sp>
    <dsp:sp modelId="{8F5620D0-2740-4CCD-B2A4-B0E30A873565}">
      <dsp:nvSpPr>
        <dsp:cNvPr id="0" name=""/>
        <dsp:cNvSpPr/>
      </dsp:nvSpPr>
      <dsp:spPr>
        <a:xfrm>
          <a:off x="0" y="349727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751AD-C06C-457A-A250-B63791E77D24}">
      <dsp:nvSpPr>
        <dsp:cNvPr id="0" name=""/>
        <dsp:cNvSpPr/>
      </dsp:nvSpPr>
      <dsp:spPr>
        <a:xfrm>
          <a:off x="0" y="3497274"/>
          <a:ext cx="8229600" cy="69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требований к слушателям</a:t>
          </a:r>
          <a:endParaRPr lang="ru-RU" sz="2000" kern="1200" dirty="0"/>
        </a:p>
      </dsp:txBody>
      <dsp:txXfrm>
        <a:off x="0" y="3497274"/>
        <a:ext cx="8229600" cy="699335"/>
      </dsp:txXfrm>
    </dsp:sp>
    <dsp:sp modelId="{5F74A748-E381-4AE2-A95B-D08CF4C69C6C}">
      <dsp:nvSpPr>
        <dsp:cNvPr id="0" name=""/>
        <dsp:cNvSpPr/>
      </dsp:nvSpPr>
      <dsp:spPr>
        <a:xfrm>
          <a:off x="0" y="41966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D9AF9-D337-4729-AF40-A76E63E39698}">
      <dsp:nvSpPr>
        <dsp:cNvPr id="0" name=""/>
        <dsp:cNvSpPr/>
      </dsp:nvSpPr>
      <dsp:spPr>
        <a:xfrm>
          <a:off x="0" y="4196609"/>
          <a:ext cx="8229600" cy="69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MOOCs</a:t>
          </a:r>
          <a:r>
            <a:rPr lang="ru-RU" sz="2000" kern="1200" dirty="0" smtClean="0"/>
            <a:t> не смогут существовать без университетов</a:t>
          </a:r>
          <a:endParaRPr lang="ru-RU" sz="2000" kern="1200" dirty="0"/>
        </a:p>
      </dsp:txBody>
      <dsp:txXfrm>
        <a:off x="0" y="4196609"/>
        <a:ext cx="8229600" cy="6993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AE1E3-F433-415F-9EDC-CCAD193A9B87}">
      <dsp:nvSpPr>
        <dsp:cNvPr id="0" name=""/>
        <dsp:cNvSpPr/>
      </dsp:nvSpPr>
      <dsp:spPr>
        <a:xfrm>
          <a:off x="0" y="37411"/>
          <a:ext cx="82296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Государственное управление</a:t>
          </a:r>
          <a:endParaRPr lang="ru-RU" sz="2900" kern="1200" dirty="0"/>
        </a:p>
      </dsp:txBody>
      <dsp:txXfrm>
        <a:off x="33955" y="71366"/>
        <a:ext cx="8161690" cy="627655"/>
      </dsp:txXfrm>
    </dsp:sp>
    <dsp:sp modelId="{8AE5D808-01CA-49ED-8FA8-056318175458}">
      <dsp:nvSpPr>
        <dsp:cNvPr id="0" name=""/>
        <dsp:cNvSpPr/>
      </dsp:nvSpPr>
      <dsp:spPr>
        <a:xfrm>
          <a:off x="0" y="817041"/>
          <a:ext cx="8229600" cy="69556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Образовательные учреждения</a:t>
          </a:r>
          <a:endParaRPr lang="ru-RU" sz="2900" kern="1200" dirty="0"/>
        </a:p>
      </dsp:txBody>
      <dsp:txXfrm>
        <a:off x="33955" y="850996"/>
        <a:ext cx="8161690" cy="627655"/>
      </dsp:txXfrm>
    </dsp:sp>
    <dsp:sp modelId="{F829ADD0-58D5-423E-93EA-79BAFA132561}">
      <dsp:nvSpPr>
        <dsp:cNvPr id="0" name=""/>
        <dsp:cNvSpPr/>
      </dsp:nvSpPr>
      <dsp:spPr>
        <a:xfrm>
          <a:off x="0" y="1596126"/>
          <a:ext cx="8229600" cy="69556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Коммерческие и некоммерческие организации</a:t>
          </a:r>
          <a:endParaRPr lang="ru-RU" sz="2900" kern="1200" dirty="0"/>
        </a:p>
      </dsp:txBody>
      <dsp:txXfrm>
        <a:off x="33955" y="1630081"/>
        <a:ext cx="8161690" cy="627655"/>
      </dsp:txXfrm>
    </dsp:sp>
    <dsp:sp modelId="{019699AA-9C35-4571-9671-30858EF6804F}">
      <dsp:nvSpPr>
        <dsp:cNvPr id="0" name=""/>
        <dsp:cNvSpPr/>
      </dsp:nvSpPr>
      <dsp:spPr>
        <a:xfrm>
          <a:off x="0" y="2291691"/>
          <a:ext cx="8229600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Разработка образовательных </a:t>
          </a:r>
          <a:r>
            <a:rPr lang="ru-RU" sz="2300" kern="1200" dirty="0" err="1" smtClean="0"/>
            <a:t>стартапов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Разработка </a:t>
          </a:r>
          <a:r>
            <a:rPr lang="ru-RU" sz="2300" kern="1200" dirty="0" err="1" smtClean="0"/>
            <a:t>MOOCs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Участие в формировании требований к компетенциям необходимым специалистам</a:t>
          </a:r>
          <a:endParaRPr lang="ru-RU" sz="2300" kern="1200" dirty="0"/>
        </a:p>
      </dsp:txBody>
      <dsp:txXfrm>
        <a:off x="0" y="2291691"/>
        <a:ext cx="8229600" cy="1500750"/>
      </dsp:txXfrm>
    </dsp:sp>
    <dsp:sp modelId="{612B90C7-576D-4BB7-AEED-5CCE8CFA2469}">
      <dsp:nvSpPr>
        <dsp:cNvPr id="0" name=""/>
        <dsp:cNvSpPr/>
      </dsp:nvSpPr>
      <dsp:spPr>
        <a:xfrm>
          <a:off x="0" y="3792441"/>
          <a:ext cx="8229600" cy="69556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smtClean="0"/>
            <a:t>Онлайн слушатели</a:t>
          </a:r>
          <a:endParaRPr lang="ru-RU" sz="2900" kern="1200" dirty="0"/>
        </a:p>
      </dsp:txBody>
      <dsp:txXfrm>
        <a:off x="33955" y="3826396"/>
        <a:ext cx="8161690" cy="6276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AE1E3-F433-415F-9EDC-CCAD193A9B87}">
      <dsp:nvSpPr>
        <dsp:cNvPr id="0" name=""/>
        <dsp:cNvSpPr/>
      </dsp:nvSpPr>
      <dsp:spPr>
        <a:xfrm>
          <a:off x="0" y="15751"/>
          <a:ext cx="8229600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Государственное управление</a:t>
          </a:r>
          <a:endParaRPr lang="ru-RU" sz="3100" kern="1200" dirty="0"/>
        </a:p>
      </dsp:txBody>
      <dsp:txXfrm>
        <a:off x="36296" y="52047"/>
        <a:ext cx="8157008" cy="670943"/>
      </dsp:txXfrm>
    </dsp:sp>
    <dsp:sp modelId="{8AE5D808-01CA-49ED-8FA8-056318175458}">
      <dsp:nvSpPr>
        <dsp:cNvPr id="0" name=""/>
        <dsp:cNvSpPr/>
      </dsp:nvSpPr>
      <dsp:spPr>
        <a:xfrm>
          <a:off x="0" y="849149"/>
          <a:ext cx="8229600" cy="74353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Образовательные учреждения</a:t>
          </a:r>
          <a:endParaRPr lang="ru-RU" sz="3100" kern="1200" dirty="0"/>
        </a:p>
      </dsp:txBody>
      <dsp:txXfrm>
        <a:off x="36296" y="885445"/>
        <a:ext cx="8157008" cy="670943"/>
      </dsp:txXfrm>
    </dsp:sp>
    <dsp:sp modelId="{F829ADD0-58D5-423E-93EA-79BAFA132561}">
      <dsp:nvSpPr>
        <dsp:cNvPr id="0" name=""/>
        <dsp:cNvSpPr/>
      </dsp:nvSpPr>
      <dsp:spPr>
        <a:xfrm>
          <a:off x="0" y="1681964"/>
          <a:ext cx="8229600" cy="74353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Коммерческие и некоммерческие организации</a:t>
          </a:r>
          <a:endParaRPr lang="ru-RU" sz="3100" kern="1200" dirty="0"/>
        </a:p>
      </dsp:txBody>
      <dsp:txXfrm>
        <a:off x="36296" y="1718260"/>
        <a:ext cx="8157008" cy="670943"/>
      </dsp:txXfrm>
    </dsp:sp>
    <dsp:sp modelId="{612B90C7-576D-4BB7-AEED-5CCE8CFA2469}">
      <dsp:nvSpPr>
        <dsp:cNvPr id="0" name=""/>
        <dsp:cNvSpPr/>
      </dsp:nvSpPr>
      <dsp:spPr>
        <a:xfrm>
          <a:off x="0" y="2514779"/>
          <a:ext cx="8229600" cy="74353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Онлайн слушатели</a:t>
          </a:r>
          <a:endParaRPr lang="ru-RU" sz="3100" kern="1200" dirty="0"/>
        </a:p>
      </dsp:txBody>
      <dsp:txXfrm>
        <a:off x="36296" y="2551075"/>
        <a:ext cx="8157008" cy="670943"/>
      </dsp:txXfrm>
    </dsp:sp>
    <dsp:sp modelId="{BC4EECCD-618E-471F-B6C0-9665C4C24703}">
      <dsp:nvSpPr>
        <dsp:cNvPr id="0" name=""/>
        <dsp:cNvSpPr/>
      </dsp:nvSpPr>
      <dsp:spPr>
        <a:xfrm>
          <a:off x="0" y="3258314"/>
          <a:ext cx="82296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smtClean="0"/>
            <a:t>Признание результатов изучения MOOCs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smtClean="0"/>
            <a:t>Быстрый и свободный доступ к MOOCs</a:t>
          </a: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smtClean="0"/>
            <a:t>Интеграция в профессиональное сообщество</a:t>
          </a:r>
          <a:endParaRPr lang="ru-RU" sz="2400" kern="1200"/>
        </a:p>
      </dsp:txBody>
      <dsp:txXfrm>
        <a:off x="0" y="3258314"/>
        <a:ext cx="8229600" cy="125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D6C1E-CA99-4FE1-8FD5-F510E54AC66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250FA-4469-434B-936A-578EC23BA86C}">
      <dsp:nvSpPr>
        <dsp:cNvPr id="0" name=""/>
        <dsp:cNvSpPr/>
      </dsp:nvSpPr>
      <dsp:spPr>
        <a:xfrm>
          <a:off x="564979" y="406400"/>
          <a:ext cx="3219921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Университеты</a:t>
          </a:r>
          <a:endParaRPr lang="ru-RU" sz="3200" kern="1200" dirty="0"/>
        </a:p>
      </dsp:txBody>
      <dsp:txXfrm>
        <a:off x="564979" y="406400"/>
        <a:ext cx="3219921" cy="812800"/>
      </dsp:txXfrm>
    </dsp:sp>
    <dsp:sp modelId="{F298A991-9E97-4CDB-B7F0-FE117A92F2A3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DBB9D-4CD6-4355-BAEE-562F6FD39A98}">
      <dsp:nvSpPr>
        <dsp:cNvPr id="0" name=""/>
        <dsp:cNvSpPr/>
      </dsp:nvSpPr>
      <dsp:spPr>
        <a:xfrm>
          <a:off x="860432" y="1625599"/>
          <a:ext cx="2924468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Студенты</a:t>
          </a:r>
          <a:endParaRPr lang="ru-RU" sz="3200" kern="1200" dirty="0"/>
        </a:p>
      </dsp:txBody>
      <dsp:txXfrm>
        <a:off x="860432" y="1625599"/>
        <a:ext cx="2924468" cy="812800"/>
      </dsp:txXfrm>
    </dsp:sp>
    <dsp:sp modelId="{D5A0ADFB-9DA7-4EEC-8577-230D396009E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8BE2A-1331-465D-8CB9-1A13FED2C4A3}">
      <dsp:nvSpPr>
        <dsp:cNvPr id="0" name=""/>
        <dsp:cNvSpPr/>
      </dsp:nvSpPr>
      <dsp:spPr>
        <a:xfrm>
          <a:off x="564979" y="2844800"/>
          <a:ext cx="3219921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Страна</a:t>
          </a:r>
          <a:endParaRPr lang="ru-RU" sz="3200" kern="1200" dirty="0"/>
        </a:p>
      </dsp:txBody>
      <dsp:txXfrm>
        <a:off x="564979" y="2844800"/>
        <a:ext cx="3219921" cy="812800"/>
      </dsp:txXfrm>
    </dsp:sp>
    <dsp:sp modelId="{DC369029-BFC5-40D8-B683-9F6B1B9469D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E3950-996D-408E-9F71-621C67718FC7}">
      <dsp:nvSpPr>
        <dsp:cNvPr id="0" name=""/>
        <dsp:cNvSpPr/>
      </dsp:nvSpPr>
      <dsp:spPr>
        <a:xfrm>
          <a:off x="4063272" y="465705"/>
          <a:ext cx="3554269" cy="11107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2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Инновационные разработки</a:t>
          </a:r>
          <a:endParaRPr lang="ru-RU" sz="1900" kern="1200" dirty="0"/>
        </a:p>
      </dsp:txBody>
      <dsp:txXfrm>
        <a:off x="4063272" y="465705"/>
        <a:ext cx="3554269" cy="1110709"/>
      </dsp:txXfrm>
    </dsp:sp>
    <dsp:sp modelId="{8C1DDF3B-A15D-43F8-AA67-62807327B9F6}">
      <dsp:nvSpPr>
        <dsp:cNvPr id="0" name=""/>
        <dsp:cNvSpPr/>
      </dsp:nvSpPr>
      <dsp:spPr>
        <a:xfrm>
          <a:off x="3365060" y="628549"/>
          <a:ext cx="993850" cy="65664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FBC7F-C4D9-431E-BF5D-BB7647E031E5}">
      <dsp:nvSpPr>
        <dsp:cNvPr id="0" name=""/>
        <dsp:cNvSpPr/>
      </dsp:nvSpPr>
      <dsp:spPr>
        <a:xfrm>
          <a:off x="2844156" y="1684846"/>
          <a:ext cx="3554269" cy="11107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2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MOOCs </a:t>
          </a:r>
          <a:r>
            <a:rPr lang="ru-RU" sz="1900" kern="1200" dirty="0" smtClean="0"/>
            <a:t>МЭСИ</a:t>
          </a:r>
          <a:endParaRPr lang="ru-RU" sz="1900" kern="1200" dirty="0"/>
        </a:p>
      </dsp:txBody>
      <dsp:txXfrm>
        <a:off x="2844156" y="1684846"/>
        <a:ext cx="3554269" cy="1110709"/>
      </dsp:txXfrm>
    </dsp:sp>
    <dsp:sp modelId="{392F0586-30E6-46EC-92C3-94B982FF7A02}">
      <dsp:nvSpPr>
        <dsp:cNvPr id="0" name=""/>
        <dsp:cNvSpPr/>
      </dsp:nvSpPr>
      <dsp:spPr>
        <a:xfrm>
          <a:off x="2023877" y="2006695"/>
          <a:ext cx="1296242" cy="5446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7A80B-C966-41D0-BDC8-7CCEB538213B}">
      <dsp:nvSpPr>
        <dsp:cNvPr id="0" name=""/>
        <dsp:cNvSpPr/>
      </dsp:nvSpPr>
      <dsp:spPr>
        <a:xfrm>
          <a:off x="1677280" y="2891912"/>
          <a:ext cx="3554269" cy="11107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2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 курса «Открытые образовательные ресурсы</a:t>
          </a:r>
          <a:endParaRPr lang="ru-RU" sz="1900" kern="1200" dirty="0"/>
        </a:p>
      </dsp:txBody>
      <dsp:txXfrm>
        <a:off x="1677280" y="2891912"/>
        <a:ext cx="3554269" cy="1110709"/>
      </dsp:txXfrm>
    </dsp:sp>
    <dsp:sp modelId="{06585D9F-D2D7-414B-83FF-7F1453CF5FC5}">
      <dsp:nvSpPr>
        <dsp:cNvPr id="0" name=""/>
        <dsp:cNvSpPr/>
      </dsp:nvSpPr>
      <dsp:spPr>
        <a:xfrm>
          <a:off x="804737" y="2961793"/>
          <a:ext cx="1140812" cy="8946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5C933-FB6D-4C4E-BDDF-233AEA516905}">
      <dsp:nvSpPr>
        <dsp:cNvPr id="0" name=""/>
        <dsp:cNvSpPr/>
      </dsp:nvSpPr>
      <dsp:spPr>
        <a:xfrm>
          <a:off x="1140165" y="4094221"/>
          <a:ext cx="3554269" cy="11107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32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зеркального сервера </a:t>
          </a:r>
          <a:r>
            <a:rPr lang="en-US" sz="1900" kern="1200" dirty="0" smtClean="0"/>
            <a:t>OCW MIT</a:t>
          </a:r>
          <a:endParaRPr lang="ru-RU" sz="1900" kern="1200" dirty="0"/>
        </a:p>
      </dsp:txBody>
      <dsp:txXfrm>
        <a:off x="1140165" y="4094221"/>
        <a:ext cx="3554269" cy="1110709"/>
      </dsp:txXfrm>
    </dsp:sp>
    <dsp:sp modelId="{BE7A24D5-850F-4F93-90F1-4B639DAFDE2D}">
      <dsp:nvSpPr>
        <dsp:cNvPr id="0" name=""/>
        <dsp:cNvSpPr/>
      </dsp:nvSpPr>
      <dsp:spPr>
        <a:xfrm>
          <a:off x="0" y="4053395"/>
          <a:ext cx="1292891" cy="116624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33B27-3C1E-40BC-9A7B-9702580FBE21}">
      <dsp:nvSpPr>
        <dsp:cNvPr id="0" name=""/>
        <dsp:cNvSpPr/>
      </dsp:nvSpPr>
      <dsp:spPr>
        <a:xfrm>
          <a:off x="0" y="72768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smtClean="0"/>
            <a:t>Map</a:t>
          </a:r>
          <a:r>
            <a:rPr lang="en-GB" sz="2700" kern="1200" smtClean="0"/>
            <a:t> </a:t>
          </a:r>
          <a:endParaRPr lang="ru-RU" sz="2700" kern="1200"/>
        </a:p>
      </dsp:txBody>
      <dsp:txXfrm>
        <a:off x="31613" y="104381"/>
        <a:ext cx="8166374" cy="584369"/>
      </dsp:txXfrm>
    </dsp:sp>
    <dsp:sp modelId="{693A9167-EF12-40B9-A497-0101436E758B}">
      <dsp:nvSpPr>
        <dsp:cNvPr id="0" name=""/>
        <dsp:cNvSpPr/>
      </dsp:nvSpPr>
      <dsp:spPr>
        <a:xfrm>
          <a:off x="0" y="720363"/>
          <a:ext cx="822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Карта глобального состояния в области </a:t>
          </a:r>
          <a:r>
            <a:rPr lang="en-US" sz="2100" kern="1200" dirty="0" smtClean="0"/>
            <a:t>MOOCs </a:t>
          </a:r>
          <a:r>
            <a:rPr lang="ru-RU" sz="2100" kern="1200" dirty="0" smtClean="0"/>
            <a:t>и Виртуальной мобильности, выявление успешных практик сотрудничества среди высших учебных заведений</a:t>
          </a:r>
          <a:endParaRPr lang="ru-RU" sz="2100" kern="1200" dirty="0"/>
        </a:p>
      </dsp:txBody>
      <dsp:txXfrm>
        <a:off x="0" y="720363"/>
        <a:ext cx="8229600" cy="950130"/>
      </dsp:txXfrm>
    </dsp:sp>
    <dsp:sp modelId="{1E90FC46-BAE6-457F-9F62-327D0F83CECC}">
      <dsp:nvSpPr>
        <dsp:cNvPr id="0" name=""/>
        <dsp:cNvSpPr/>
      </dsp:nvSpPr>
      <dsp:spPr>
        <a:xfrm>
          <a:off x="0" y="1670493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smtClean="0"/>
            <a:t>Share</a:t>
          </a:r>
          <a:r>
            <a:rPr lang="en-GB" sz="2700" kern="1200" smtClean="0"/>
            <a:t> </a:t>
          </a:r>
          <a:endParaRPr lang="ru-RU" sz="2700" kern="1200"/>
        </a:p>
      </dsp:txBody>
      <dsp:txXfrm>
        <a:off x="31613" y="1702106"/>
        <a:ext cx="8166374" cy="584369"/>
      </dsp:txXfrm>
    </dsp:sp>
    <dsp:sp modelId="{C9F11A8E-7F87-4D29-9639-84D68556334A}">
      <dsp:nvSpPr>
        <dsp:cNvPr id="0" name=""/>
        <dsp:cNvSpPr/>
      </dsp:nvSpPr>
      <dsp:spPr>
        <a:xfrm>
          <a:off x="0" y="2318088"/>
          <a:ext cx="822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Распространение полезных инструментов, методов и успешных практик по открытому образованию, </a:t>
          </a:r>
          <a:r>
            <a:rPr lang="en-US" sz="2100" kern="1200" dirty="0" smtClean="0"/>
            <a:t>MOOCs </a:t>
          </a:r>
          <a:r>
            <a:rPr lang="ru-RU" sz="2100" kern="1200" dirty="0" smtClean="0"/>
            <a:t>и виртуальной мобильности</a:t>
          </a:r>
          <a:endParaRPr lang="ru-RU" sz="2100" kern="1200" dirty="0"/>
        </a:p>
      </dsp:txBody>
      <dsp:txXfrm>
        <a:off x="0" y="2318088"/>
        <a:ext cx="8229600" cy="950130"/>
      </dsp:txXfrm>
    </dsp:sp>
    <dsp:sp modelId="{1A4AA801-CD5F-4A38-BC38-EF989EEE3671}">
      <dsp:nvSpPr>
        <dsp:cNvPr id="0" name=""/>
        <dsp:cNvSpPr/>
      </dsp:nvSpPr>
      <dsp:spPr>
        <a:xfrm>
          <a:off x="0" y="3268218"/>
          <a:ext cx="8229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smtClean="0"/>
            <a:t>Mainstream</a:t>
          </a:r>
          <a:r>
            <a:rPr lang="en-GB" sz="2700" kern="1200" smtClean="0"/>
            <a:t> </a:t>
          </a:r>
          <a:endParaRPr lang="ru-RU" sz="2700" kern="1200"/>
        </a:p>
      </dsp:txBody>
      <dsp:txXfrm>
        <a:off x="31613" y="3299831"/>
        <a:ext cx="8166374" cy="584369"/>
      </dsp:txXfrm>
    </dsp:sp>
    <dsp:sp modelId="{082EEC1B-CE6F-4748-A259-264978E17BCC}">
      <dsp:nvSpPr>
        <dsp:cNvPr id="0" name=""/>
        <dsp:cNvSpPr/>
      </dsp:nvSpPr>
      <dsp:spPr>
        <a:xfrm>
          <a:off x="0" y="3915813"/>
          <a:ext cx="822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Лучшие практики ведущих университетов, которые реализуют стратегию в области </a:t>
          </a:r>
          <a:r>
            <a:rPr lang="en-US" sz="2100" kern="1200" dirty="0" smtClean="0"/>
            <a:t>MOOCs </a:t>
          </a:r>
          <a:r>
            <a:rPr lang="ru-RU" sz="2100" kern="1200" dirty="0" smtClean="0"/>
            <a:t>и виртуальной мобильности для своего международного развития</a:t>
          </a:r>
          <a:endParaRPr lang="ru-RU" sz="2100" kern="1200" dirty="0"/>
        </a:p>
      </dsp:txBody>
      <dsp:txXfrm>
        <a:off x="0" y="3915813"/>
        <a:ext cx="8229600" cy="950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8B0B6-AF3F-4AD3-AD0D-C7CB2710FE90}">
      <dsp:nvSpPr>
        <dsp:cNvPr id="0" name=""/>
        <dsp:cNvSpPr/>
      </dsp:nvSpPr>
      <dsp:spPr>
        <a:xfrm>
          <a:off x="-1" y="0"/>
          <a:ext cx="822960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42079-94FD-4B92-A79F-CFCA40B8B27E}">
      <dsp:nvSpPr>
        <dsp:cNvPr id="0" name=""/>
        <dsp:cNvSpPr/>
      </dsp:nvSpPr>
      <dsp:spPr>
        <a:xfrm>
          <a:off x="802428" y="277658"/>
          <a:ext cx="30573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Совместные образовательные программы</a:t>
          </a:r>
          <a:endParaRPr lang="ru-RU" sz="2500" kern="1200" dirty="0"/>
        </a:p>
      </dsp:txBody>
      <dsp:txXfrm>
        <a:off x="890804" y="366034"/>
        <a:ext cx="2880626" cy="1633633"/>
      </dsp:txXfrm>
    </dsp:sp>
    <dsp:sp modelId="{187B2A9E-02B3-44B6-B638-6A2CAA69A662}">
      <dsp:nvSpPr>
        <dsp:cNvPr id="0" name=""/>
        <dsp:cNvSpPr/>
      </dsp:nvSpPr>
      <dsp:spPr>
        <a:xfrm>
          <a:off x="4402832" y="316636"/>
          <a:ext cx="30573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Программы обмена студентами</a:t>
          </a:r>
          <a:endParaRPr lang="ru-RU" sz="2400" kern="1200" dirty="0"/>
        </a:p>
      </dsp:txBody>
      <dsp:txXfrm>
        <a:off x="4491208" y="405012"/>
        <a:ext cx="2880626" cy="1633633"/>
      </dsp:txXfrm>
    </dsp:sp>
    <dsp:sp modelId="{3A24685E-859C-4DFA-B8AB-68544B2E6947}">
      <dsp:nvSpPr>
        <dsp:cNvPr id="0" name=""/>
        <dsp:cNvSpPr/>
      </dsp:nvSpPr>
      <dsp:spPr>
        <a:xfrm>
          <a:off x="802428" y="2404861"/>
          <a:ext cx="30573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Совместные </a:t>
          </a:r>
          <a:r>
            <a:rPr lang="ru-RU" sz="2300" kern="1200" smtClean="0"/>
            <a:t>курсы (дисциплины)</a:t>
          </a:r>
          <a:endParaRPr lang="ru-RU" sz="2300" kern="1200" dirty="0"/>
        </a:p>
      </dsp:txBody>
      <dsp:txXfrm>
        <a:off x="890804" y="2493237"/>
        <a:ext cx="2880626" cy="1633633"/>
      </dsp:txXfrm>
    </dsp:sp>
    <dsp:sp modelId="{C709C3CE-6AA8-4CF0-A61A-428B11186ABF}">
      <dsp:nvSpPr>
        <dsp:cNvPr id="0" name=""/>
        <dsp:cNvSpPr/>
      </dsp:nvSpPr>
      <dsp:spPr>
        <a:xfrm>
          <a:off x="4402832" y="2404861"/>
          <a:ext cx="3057378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MOOCs</a:t>
          </a:r>
          <a:endParaRPr lang="ru-RU" sz="2300" kern="1200" dirty="0"/>
        </a:p>
      </dsp:txBody>
      <dsp:txXfrm>
        <a:off x="4491208" y="2493237"/>
        <a:ext cx="2880626" cy="1633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27E52-2A83-46B6-A91F-AA1C677CE2CC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D1FC-5864-431E-9D33-0B009FA6102C}">
      <dsp:nvSpPr>
        <dsp:cNvPr id="0" name=""/>
        <dsp:cNvSpPr/>
      </dsp:nvSpPr>
      <dsp:spPr>
        <a:xfrm>
          <a:off x="521356" y="346427"/>
          <a:ext cx="7629672" cy="693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Свободная конкуренция электронных курсов электронного и образовательных учреждений</a:t>
          </a:r>
          <a:endParaRPr lang="ru-RU" sz="2100" kern="1200" dirty="0"/>
        </a:p>
      </dsp:txBody>
      <dsp:txXfrm>
        <a:off x="521356" y="346427"/>
        <a:ext cx="7629672" cy="693298"/>
      </dsp:txXfrm>
    </dsp:sp>
    <dsp:sp modelId="{DC3276FC-CCD0-4D96-AC23-8A09EC40D8F6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87767-A692-403D-BAB3-FA9B94BB720C}">
      <dsp:nvSpPr>
        <dsp:cNvPr id="0" name=""/>
        <dsp:cNvSpPr/>
      </dsp:nvSpPr>
      <dsp:spPr>
        <a:xfrm>
          <a:off x="1018153" y="1386043"/>
          <a:ext cx="7132874" cy="693298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Новое качество образования и образовательных услуг</a:t>
          </a:r>
          <a:endParaRPr lang="ru-RU" sz="2100" kern="1200" dirty="0"/>
        </a:p>
      </dsp:txBody>
      <dsp:txXfrm>
        <a:off x="1018153" y="1386043"/>
        <a:ext cx="7132874" cy="693298"/>
      </dsp:txXfrm>
    </dsp:sp>
    <dsp:sp modelId="{BF062E9E-D7CA-446D-A0BE-FB57C9E35053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A3EE6-67B1-473B-8963-2D5E451A5468}">
      <dsp:nvSpPr>
        <dsp:cNvPr id="0" name=""/>
        <dsp:cNvSpPr/>
      </dsp:nvSpPr>
      <dsp:spPr>
        <a:xfrm>
          <a:off x="1170630" y="2425658"/>
          <a:ext cx="6980398" cy="69329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Беспрецедентные возможности доступа к качественным образовательным курсам</a:t>
          </a:r>
          <a:endParaRPr lang="ru-RU" sz="2100" kern="1200" dirty="0"/>
        </a:p>
      </dsp:txBody>
      <dsp:txXfrm>
        <a:off x="1170630" y="2425658"/>
        <a:ext cx="6980398" cy="693298"/>
      </dsp:txXfrm>
    </dsp:sp>
    <dsp:sp modelId="{02BB8B6D-2793-4540-B23E-466868037DC7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26DC1-586F-478E-BD5B-D193685351C7}">
      <dsp:nvSpPr>
        <dsp:cNvPr id="0" name=""/>
        <dsp:cNvSpPr/>
      </dsp:nvSpPr>
      <dsp:spPr>
        <a:xfrm>
          <a:off x="1018153" y="3465274"/>
          <a:ext cx="7132874" cy="693298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новой образовательной среды для развития образования</a:t>
          </a:r>
          <a:endParaRPr lang="ru-RU" sz="2100" kern="1200" dirty="0"/>
        </a:p>
      </dsp:txBody>
      <dsp:txXfrm>
        <a:off x="1018153" y="3465274"/>
        <a:ext cx="7132874" cy="693298"/>
      </dsp:txXfrm>
    </dsp:sp>
    <dsp:sp modelId="{0267F17E-0465-463C-B9C6-F9AC2218D2A7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2E798-BC1A-41FE-86C5-9E911ECB40FA}">
      <dsp:nvSpPr>
        <dsp:cNvPr id="0" name=""/>
        <dsp:cNvSpPr/>
      </dsp:nvSpPr>
      <dsp:spPr>
        <a:xfrm>
          <a:off x="521356" y="4504889"/>
          <a:ext cx="7629672" cy="69329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образовательной программы, включающей  курсы различных разработчиков</a:t>
          </a:r>
          <a:endParaRPr lang="ru-RU" sz="2100" kern="1200" dirty="0"/>
        </a:p>
      </dsp:txBody>
      <dsp:txXfrm>
        <a:off x="521356" y="4504889"/>
        <a:ext cx="7629672" cy="693298"/>
      </dsp:txXfrm>
    </dsp:sp>
    <dsp:sp modelId="{6A7DD4F0-B247-4063-906F-A2DF57AAF615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AE1E3-F433-415F-9EDC-CCAD193A9B87}">
      <dsp:nvSpPr>
        <dsp:cNvPr id="0" name=""/>
        <dsp:cNvSpPr/>
      </dsp:nvSpPr>
      <dsp:spPr>
        <a:xfrm>
          <a:off x="0" y="641408"/>
          <a:ext cx="8229600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Государственное управление</a:t>
          </a:r>
          <a:endParaRPr lang="ru-RU" sz="3100" kern="1200" dirty="0"/>
        </a:p>
      </dsp:txBody>
      <dsp:txXfrm>
        <a:off x="36296" y="677704"/>
        <a:ext cx="8157008" cy="670943"/>
      </dsp:txXfrm>
    </dsp:sp>
    <dsp:sp modelId="{8AE5D808-01CA-49ED-8FA8-056318175458}">
      <dsp:nvSpPr>
        <dsp:cNvPr id="0" name=""/>
        <dsp:cNvSpPr/>
      </dsp:nvSpPr>
      <dsp:spPr>
        <a:xfrm>
          <a:off x="0" y="1474806"/>
          <a:ext cx="8229600" cy="74353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Образовательные учреждения</a:t>
          </a:r>
          <a:endParaRPr lang="ru-RU" sz="3100" kern="1200" dirty="0"/>
        </a:p>
      </dsp:txBody>
      <dsp:txXfrm>
        <a:off x="36296" y="1511102"/>
        <a:ext cx="8157008" cy="670943"/>
      </dsp:txXfrm>
    </dsp:sp>
    <dsp:sp modelId="{F829ADD0-58D5-423E-93EA-79BAFA132561}">
      <dsp:nvSpPr>
        <dsp:cNvPr id="0" name=""/>
        <dsp:cNvSpPr/>
      </dsp:nvSpPr>
      <dsp:spPr>
        <a:xfrm>
          <a:off x="0" y="2307621"/>
          <a:ext cx="8229600" cy="74353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/>
            <a:t>Коммерческие и некоммерческие организации</a:t>
          </a:r>
          <a:endParaRPr lang="ru-RU" sz="3100" kern="1200" dirty="0"/>
        </a:p>
      </dsp:txBody>
      <dsp:txXfrm>
        <a:off x="36296" y="2343917"/>
        <a:ext cx="8157008" cy="670943"/>
      </dsp:txXfrm>
    </dsp:sp>
    <dsp:sp modelId="{612B90C7-576D-4BB7-AEED-5CCE8CFA2469}">
      <dsp:nvSpPr>
        <dsp:cNvPr id="0" name=""/>
        <dsp:cNvSpPr/>
      </dsp:nvSpPr>
      <dsp:spPr>
        <a:xfrm>
          <a:off x="0" y="3140436"/>
          <a:ext cx="8229600" cy="74353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smtClean="0"/>
            <a:t>Онлайн слушатели</a:t>
          </a:r>
          <a:endParaRPr lang="ru-RU" sz="3100" kern="1200" dirty="0"/>
        </a:p>
      </dsp:txBody>
      <dsp:txXfrm>
        <a:off x="36296" y="3176732"/>
        <a:ext cx="8157008" cy="6709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AE1E3-F433-415F-9EDC-CCAD193A9B87}">
      <dsp:nvSpPr>
        <dsp:cNvPr id="0" name=""/>
        <dsp:cNvSpPr/>
      </dsp:nvSpPr>
      <dsp:spPr>
        <a:xfrm>
          <a:off x="0" y="168920"/>
          <a:ext cx="822960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/>
            <a:t>Государственное управление</a:t>
          </a:r>
          <a:endParaRPr lang="ru-RU" sz="2600" kern="1200" dirty="0"/>
        </a:p>
      </dsp:txBody>
      <dsp:txXfrm>
        <a:off x="30442" y="199362"/>
        <a:ext cx="8168716" cy="562726"/>
      </dsp:txXfrm>
    </dsp:sp>
    <dsp:sp modelId="{D705F5BE-6428-417F-B685-337C1EAA8FAC}">
      <dsp:nvSpPr>
        <dsp:cNvPr id="0" name=""/>
        <dsp:cNvSpPr/>
      </dsp:nvSpPr>
      <dsp:spPr>
        <a:xfrm>
          <a:off x="0" y="809047"/>
          <a:ext cx="8229600" cy="252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Повышение эффективности распределения государственной поддержки образовательных проектов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smtClean="0"/>
            <a:t>Обеспечение гражданам РФ равных прав доступа к качественному образованию с использованием технологий электронного обучения</a:t>
          </a: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Создание условий для открытой конкуренции образовательных курсов и учреждений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Объединение </a:t>
          </a:r>
          <a:r>
            <a:rPr lang="ru-RU" sz="2000" kern="1200" dirty="0" err="1" smtClean="0"/>
            <a:t>MOOCs</a:t>
          </a:r>
          <a:r>
            <a:rPr lang="ru-RU" sz="2000" kern="1200" dirty="0" smtClean="0"/>
            <a:t> на основе платформы открытого обучения, что обеспечит эффективное управление </a:t>
          </a:r>
          <a:r>
            <a:rPr lang="ru-RU" sz="2000" kern="1200" dirty="0" err="1" smtClean="0"/>
            <a:t>MOOCs</a:t>
          </a:r>
          <a:r>
            <a:rPr lang="ru-RU" sz="2000" kern="1200" dirty="0" smtClean="0"/>
            <a:t> и контроль за ними</a:t>
          </a:r>
          <a:endParaRPr lang="ru-RU" sz="2000" kern="1200" dirty="0"/>
        </a:p>
      </dsp:txBody>
      <dsp:txXfrm>
        <a:off x="0" y="809047"/>
        <a:ext cx="8229600" cy="2529540"/>
      </dsp:txXfrm>
    </dsp:sp>
    <dsp:sp modelId="{8AE5D808-01CA-49ED-8FA8-056318175458}">
      <dsp:nvSpPr>
        <dsp:cNvPr id="0" name=""/>
        <dsp:cNvSpPr/>
      </dsp:nvSpPr>
      <dsp:spPr>
        <a:xfrm>
          <a:off x="0" y="3338587"/>
          <a:ext cx="8229600" cy="62361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/>
            <a:t>Образовательные учреждения</a:t>
          </a:r>
          <a:endParaRPr lang="ru-RU" sz="2600" kern="1200" dirty="0"/>
        </a:p>
      </dsp:txBody>
      <dsp:txXfrm>
        <a:off x="30442" y="3369029"/>
        <a:ext cx="8168716" cy="562726"/>
      </dsp:txXfrm>
    </dsp:sp>
    <dsp:sp modelId="{F829ADD0-58D5-423E-93EA-79BAFA132561}">
      <dsp:nvSpPr>
        <dsp:cNvPr id="0" name=""/>
        <dsp:cNvSpPr/>
      </dsp:nvSpPr>
      <dsp:spPr>
        <a:xfrm>
          <a:off x="0" y="4037078"/>
          <a:ext cx="8229600" cy="62361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/>
            <a:t>Коммерческие и некоммерческие организации</a:t>
          </a:r>
          <a:endParaRPr lang="ru-RU" sz="2600" kern="1200" dirty="0"/>
        </a:p>
      </dsp:txBody>
      <dsp:txXfrm>
        <a:off x="30442" y="4067520"/>
        <a:ext cx="8168716" cy="562726"/>
      </dsp:txXfrm>
    </dsp:sp>
    <dsp:sp modelId="{612B90C7-576D-4BB7-AEED-5CCE8CFA2469}">
      <dsp:nvSpPr>
        <dsp:cNvPr id="0" name=""/>
        <dsp:cNvSpPr/>
      </dsp:nvSpPr>
      <dsp:spPr>
        <a:xfrm>
          <a:off x="0" y="4735567"/>
          <a:ext cx="8229600" cy="6236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smtClean="0"/>
            <a:t>Онлайн слушатели</a:t>
          </a:r>
          <a:endParaRPr lang="ru-RU" sz="2600" kern="1200" dirty="0"/>
        </a:p>
      </dsp:txBody>
      <dsp:txXfrm>
        <a:off x="30442" y="4766009"/>
        <a:ext cx="8168716" cy="5627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AE1E3-F433-415F-9EDC-CCAD193A9B87}">
      <dsp:nvSpPr>
        <dsp:cNvPr id="0" name=""/>
        <dsp:cNvSpPr/>
      </dsp:nvSpPr>
      <dsp:spPr>
        <a:xfrm>
          <a:off x="0" y="23690"/>
          <a:ext cx="82296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Государственное управление</a:t>
          </a:r>
          <a:endParaRPr lang="ru-RU" sz="2400" kern="1200" dirty="0"/>
        </a:p>
      </dsp:txBody>
      <dsp:txXfrm>
        <a:off x="28100" y="51790"/>
        <a:ext cx="8173400" cy="519439"/>
      </dsp:txXfrm>
    </dsp:sp>
    <dsp:sp modelId="{8AE5D808-01CA-49ED-8FA8-056318175458}">
      <dsp:nvSpPr>
        <dsp:cNvPr id="0" name=""/>
        <dsp:cNvSpPr/>
      </dsp:nvSpPr>
      <dsp:spPr>
        <a:xfrm>
          <a:off x="0" y="668901"/>
          <a:ext cx="8229600" cy="575639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Образовательные учреждения</a:t>
          </a:r>
          <a:endParaRPr lang="ru-RU" sz="2400" kern="1200" dirty="0"/>
        </a:p>
      </dsp:txBody>
      <dsp:txXfrm>
        <a:off x="28100" y="697001"/>
        <a:ext cx="8173400" cy="519439"/>
      </dsp:txXfrm>
    </dsp:sp>
    <dsp:sp modelId="{7C3B6623-53C4-44E4-BB98-F6F7ECE7509A}">
      <dsp:nvSpPr>
        <dsp:cNvPr id="0" name=""/>
        <dsp:cNvSpPr/>
      </dsp:nvSpPr>
      <dsp:spPr>
        <a:xfrm>
          <a:off x="0" y="1244541"/>
          <a:ext cx="8229600" cy="203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Свободная интеграция в новое образовательное пространство за счет использования готовых сервисов и инструментов для создания </a:t>
          </a:r>
          <a:r>
            <a:rPr lang="ru-RU" sz="1900" kern="1200" dirty="0" err="1" smtClean="0"/>
            <a:t>MOOCs</a:t>
          </a:r>
          <a:r>
            <a:rPr lang="ru-RU" sz="1900" kern="1200" dirty="0" smtClean="0"/>
            <a:t>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smtClean="0"/>
            <a:t>Формирование профессионального сообщества преподавателей онлайн обучения, обеспечивающее обмен лучшими практиками и совместное решение проблем </a:t>
          </a:r>
          <a:endParaRPr lang="ru-RU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smtClean="0"/>
            <a:t>Увеличение числа слушателей курсов за счет привлечения внимания интернет-аудитории к MOOCs</a:t>
          </a:r>
          <a:endParaRPr lang="ru-RU" sz="1900" kern="1200"/>
        </a:p>
      </dsp:txBody>
      <dsp:txXfrm>
        <a:off x="0" y="1244541"/>
        <a:ext cx="8229600" cy="2036880"/>
      </dsp:txXfrm>
    </dsp:sp>
    <dsp:sp modelId="{F829ADD0-58D5-423E-93EA-79BAFA132561}">
      <dsp:nvSpPr>
        <dsp:cNvPr id="0" name=""/>
        <dsp:cNvSpPr/>
      </dsp:nvSpPr>
      <dsp:spPr>
        <a:xfrm>
          <a:off x="0" y="3281421"/>
          <a:ext cx="8229600" cy="575639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Коммерческие и некоммерческие организации</a:t>
          </a:r>
          <a:endParaRPr lang="ru-RU" sz="2400" kern="1200" dirty="0"/>
        </a:p>
      </dsp:txBody>
      <dsp:txXfrm>
        <a:off x="28100" y="3309521"/>
        <a:ext cx="8173400" cy="519439"/>
      </dsp:txXfrm>
    </dsp:sp>
    <dsp:sp modelId="{612B90C7-576D-4BB7-AEED-5CCE8CFA2469}">
      <dsp:nvSpPr>
        <dsp:cNvPr id="0" name=""/>
        <dsp:cNvSpPr/>
      </dsp:nvSpPr>
      <dsp:spPr>
        <a:xfrm>
          <a:off x="0" y="3926181"/>
          <a:ext cx="8229600" cy="57563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Онлайн слушатели</a:t>
          </a:r>
          <a:endParaRPr lang="ru-RU" sz="2400" kern="1200" dirty="0"/>
        </a:p>
      </dsp:txBody>
      <dsp:txXfrm>
        <a:off x="28100" y="3954281"/>
        <a:ext cx="8173400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4EB31-24DE-432B-B272-034AAEDE187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15DB9-B5F5-4C63-966A-B069F494E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80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F7689-2ED5-42DB-8F40-6ABC127C0797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361A4-5FD8-44B4-B00F-91EE2FD1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2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61A4-5FD8-44B4-B00F-91EE2FD11C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3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61A4-5FD8-44B4-B00F-91EE2FD11C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0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Сорокин Дмитрий Евгеньевич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61A4-5FD8-44B4-B00F-91EE2FD11C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3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Одиннадцать стран участвуют в проекте. </a:t>
            </a:r>
            <a:r>
              <a:rPr lang="ru-RU" dirty="0" smtClean="0"/>
              <a:t>МЭСИ является единственным российским участником.</a:t>
            </a:r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3A37A-CCBD-440C-B020-0995B888BF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0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Сейчас</a:t>
            </a:r>
            <a:r>
              <a:rPr lang="ru-RU" baseline="0" dirty="0" smtClean="0"/>
              <a:t> доступна регистрация на шесть курсов. Планируется обучение в осеннем семестре.</a:t>
            </a:r>
          </a:p>
          <a:p>
            <a:r>
              <a:rPr lang="ru-RU" baseline="0" dirty="0" smtClean="0"/>
              <a:t>Для создания МООК выбраны наиболее популярные и востребованные курсы: Основы экономики, налоги и налогообложение, курсы по русскому языку, основы дистанционного обучения, и ИКТ компетентность.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3A37A-CCBD-440C-B020-0995B888BF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61A4-5FD8-44B4-B00F-91EE2FD11C6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2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4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1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3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0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3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76A-AC32-4A7A-84CE-6928A2860C39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C042-4A36-4AF8-BE09-B9E861E1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4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dneprovskaya@mesi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Ndneprovskaya@mesi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488" y="2052185"/>
            <a:ext cx="8064896" cy="1838386"/>
          </a:xfrm>
        </p:spPr>
        <p:txBody>
          <a:bodyPr>
            <a:noAutofit/>
          </a:bodyPr>
          <a:lstStyle/>
          <a:p>
            <a:r>
              <a:rPr lang="ru-RU" sz="3600" dirty="0"/>
              <a:t>Образовательные инициативы МООС</a:t>
            </a:r>
            <a:r>
              <a:rPr lang="en-US" sz="3600" dirty="0"/>
              <a:t>s</a:t>
            </a:r>
            <a:r>
              <a:rPr lang="ru-RU" sz="3600" dirty="0"/>
              <a:t> в поддержку развития интеллектуального потенциала стран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2320" y="6000891"/>
            <a:ext cx="1544216" cy="67248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Москва</a:t>
            </a:r>
          </a:p>
          <a:p>
            <a:r>
              <a:rPr lang="ru-RU" sz="2400" dirty="0" smtClean="0"/>
              <a:t>27.03.2014</a:t>
            </a:r>
            <a:endParaRPr lang="ru-RU" sz="2400" dirty="0"/>
          </a:p>
        </p:txBody>
      </p:sp>
      <p:pic>
        <p:nvPicPr>
          <p:cNvPr id="1027" name="Picture 3" descr="C:\Users\NDneprovskaya\Documents\Проекты\Открытые образовательные ресурсы\Программа по развитию ООР\Лого МЭ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1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488" y="482633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Днепровская Н.В.</a:t>
            </a:r>
          </a:p>
          <a:p>
            <a:pPr>
              <a:lnSpc>
                <a:spcPct val="80000"/>
              </a:lnSpc>
            </a:pPr>
            <a:r>
              <a:rPr lang="ru-RU" dirty="0"/>
              <a:t>К.э.н., </a:t>
            </a:r>
            <a:r>
              <a:rPr lang="ru-RU" dirty="0" smtClean="0"/>
              <a:t>доцент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начальник отдела методологии онлайн обучения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и управления </a:t>
            </a:r>
            <a:r>
              <a:rPr lang="ru-RU" dirty="0"/>
              <a:t>знаниями</a:t>
            </a:r>
          </a:p>
          <a:p>
            <a:pPr>
              <a:lnSpc>
                <a:spcPct val="80000"/>
              </a:lnSpc>
            </a:pPr>
            <a:r>
              <a:rPr lang="en-US" dirty="0">
                <a:hlinkClick r:id="rId3"/>
              </a:rPr>
              <a:t>Ndneprovskaya@mesi.ru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7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596628"/>
            <a:ext cx="7592616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3275856" y="6229970"/>
            <a:ext cx="2946797" cy="454447"/>
            <a:chOff x="4191000" y="6172200"/>
            <a:chExt cx="1916695" cy="414857"/>
          </a:xfrm>
        </p:grpSpPr>
        <p:pic>
          <p:nvPicPr>
            <p:cNvPr id="1536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6172200"/>
              <a:ext cx="914400" cy="32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5105257" y="6176147"/>
              <a:ext cx="1002438" cy="41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825" b="1">
                  <a:cs typeface="Arial" panose="020B0604020202020204" pitchFamily="34" charset="0"/>
                </a:rPr>
                <a:t>Creative Commons Attribution 4.0 License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675" b="1">
                  <a:cs typeface="Arial" panose="020B0604020202020204" pitchFamily="34" charset="0"/>
                </a:rPr>
                <a:t>(some images fair use)</a:t>
              </a:r>
            </a:p>
          </p:txBody>
        </p:sp>
      </p:grpSp>
      <p:sp>
        <p:nvSpPr>
          <p:cNvPr id="15364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75048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успешных моделей международного сотрудничества в открытом образовании </a:t>
            </a:r>
          </a:p>
        </p:txBody>
      </p:sp>
    </p:spTree>
    <p:extLst>
      <p:ext uri="{BB962C8B-B14F-4D97-AF65-F5344CB8AC3E}">
        <p14:creationId xmlns:p14="http://schemas.microsoft.com/office/powerpoint/2010/main" val="288934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2353"/>
            <a:ext cx="8280797" cy="431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9"/>
          <p:cNvSpPr txBox="1">
            <a:spLocks noChangeArrowheads="1"/>
          </p:cNvSpPr>
          <p:nvPr/>
        </p:nvSpPr>
        <p:spPr bwMode="auto">
          <a:xfrm>
            <a:off x="4067175" y="2349104"/>
            <a:ext cx="10983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MENON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Network BE</a:t>
            </a:r>
          </a:p>
        </p:txBody>
      </p:sp>
      <p:sp>
        <p:nvSpPr>
          <p:cNvPr id="16388" name="TextBox 20"/>
          <p:cNvSpPr txBox="1">
            <a:spLocks noChangeArrowheads="1"/>
          </p:cNvSpPr>
          <p:nvPr/>
        </p:nvSpPr>
        <p:spPr bwMode="auto">
          <a:xfrm>
            <a:off x="3058716" y="2781301"/>
            <a:ext cx="15847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Leicester U.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 UK</a:t>
            </a:r>
          </a:p>
        </p:txBody>
      </p:sp>
      <p:sp>
        <p:nvSpPr>
          <p:cNvPr id="16389" name="TextBox 21"/>
          <p:cNvSpPr txBox="1">
            <a:spLocks noChangeArrowheads="1"/>
          </p:cNvSpPr>
          <p:nvPr/>
        </p:nvSpPr>
        <p:spPr bwMode="auto">
          <a:xfrm>
            <a:off x="2843212" y="3482579"/>
            <a:ext cx="13680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U. La Rioja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ES</a:t>
            </a:r>
          </a:p>
        </p:txBody>
      </p:sp>
      <p:sp>
        <p:nvSpPr>
          <p:cNvPr id="16390" name="TextBox 22"/>
          <p:cNvSpPr txBox="1">
            <a:spLocks noChangeArrowheads="1"/>
          </p:cNvSpPr>
          <p:nvPr/>
        </p:nvSpPr>
        <p:spPr bwMode="auto">
          <a:xfrm>
            <a:off x="3132535" y="4887517"/>
            <a:ext cx="21955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ru-RU" sz="1350">
                <a:solidFill>
                  <a:schemeClr val="bg1"/>
                </a:solidFill>
                <a:latin typeface="Arial" panose="020B0604020202020204" pitchFamily="34" charset="0"/>
              </a:rPr>
              <a:t>Fundação de Apoio a Universidade de São Paulo - </a:t>
            </a: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BR</a:t>
            </a:r>
          </a:p>
        </p:txBody>
      </p:sp>
      <p:sp>
        <p:nvSpPr>
          <p:cNvPr id="16391" name="Rectangle 23"/>
          <p:cNvSpPr>
            <a:spLocks noChangeArrowheads="1"/>
          </p:cNvSpPr>
          <p:nvPr/>
        </p:nvSpPr>
        <p:spPr bwMode="auto">
          <a:xfrm>
            <a:off x="323851" y="4131469"/>
            <a:ext cx="17275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U Autonoma Metropolitana MX </a:t>
            </a:r>
          </a:p>
        </p:txBody>
      </p:sp>
      <p:sp>
        <p:nvSpPr>
          <p:cNvPr id="16392" name="Rectangle 25"/>
          <p:cNvSpPr>
            <a:spLocks noChangeArrowheads="1"/>
          </p:cNvSpPr>
          <p:nvPr/>
        </p:nvSpPr>
        <p:spPr bwMode="auto">
          <a:xfrm>
            <a:off x="6300788" y="5307807"/>
            <a:ext cx="230386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Open Educational Resources -  OER Foundation NZ</a:t>
            </a:r>
          </a:p>
        </p:txBody>
      </p:sp>
      <p:sp>
        <p:nvSpPr>
          <p:cNvPr id="16393" name="Rectangle 28"/>
          <p:cNvSpPr>
            <a:spLocks noChangeArrowheads="1"/>
          </p:cNvSpPr>
          <p:nvPr/>
        </p:nvSpPr>
        <p:spPr bwMode="auto">
          <a:xfrm>
            <a:off x="610792" y="2402681"/>
            <a:ext cx="14406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Athabasca U - CA</a:t>
            </a:r>
          </a:p>
        </p:txBody>
      </p:sp>
      <p:sp>
        <p:nvSpPr>
          <p:cNvPr id="16394" name="Rectangle 29"/>
          <p:cNvSpPr>
            <a:spLocks noChangeArrowheads="1"/>
          </p:cNvSpPr>
          <p:nvPr/>
        </p:nvSpPr>
        <p:spPr bwMode="auto">
          <a:xfrm>
            <a:off x="7092553" y="3699273"/>
            <a:ext cx="136683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ru-RU" sz="1350">
                <a:solidFill>
                  <a:schemeClr val="bg1"/>
                </a:solidFill>
                <a:latin typeface="Arial" panose="020B0604020202020204" pitchFamily="34" charset="0"/>
              </a:rPr>
              <a:t>Universitas Siswa Bangsa  IN</a:t>
            </a:r>
          </a:p>
        </p:txBody>
      </p:sp>
      <p:sp>
        <p:nvSpPr>
          <p:cNvPr id="16395" name="Rectangle 24"/>
          <p:cNvSpPr>
            <a:spLocks noChangeArrowheads="1"/>
          </p:cNvSpPr>
          <p:nvPr/>
        </p:nvSpPr>
        <p:spPr bwMode="auto">
          <a:xfrm>
            <a:off x="6659166" y="1754982"/>
            <a:ext cx="216098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50">
                <a:solidFill>
                  <a:schemeClr val="bg1"/>
                </a:solidFill>
                <a:latin typeface="Arial" panose="020B0604020202020204" pitchFamily="34" charset="0"/>
              </a:rPr>
              <a:t>Moscow U Economics, Statistics &amp; Informatics- RU</a:t>
            </a:r>
            <a:endParaRPr lang="fr-BE" altLang="ru-RU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 flipV="1">
            <a:off x="1403748" y="4023122"/>
            <a:ext cx="431006" cy="108347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1" name="Right Arrow 40"/>
          <p:cNvSpPr>
            <a:spLocks noChangeArrowheads="1"/>
          </p:cNvSpPr>
          <p:nvPr/>
        </p:nvSpPr>
        <p:spPr bwMode="auto">
          <a:xfrm rot="1918322" flipV="1">
            <a:off x="1625203" y="3182541"/>
            <a:ext cx="432197" cy="108347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2" name="Right Arrow 41"/>
          <p:cNvSpPr>
            <a:spLocks noChangeArrowheads="1"/>
          </p:cNvSpPr>
          <p:nvPr/>
        </p:nvSpPr>
        <p:spPr bwMode="auto">
          <a:xfrm rot="1918322">
            <a:off x="3573066" y="3074194"/>
            <a:ext cx="432197" cy="120254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 flipV="1">
            <a:off x="3492103" y="3375423"/>
            <a:ext cx="432197" cy="107156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4" name="Right Arrow 43"/>
          <p:cNvSpPr>
            <a:spLocks noChangeArrowheads="1"/>
          </p:cNvSpPr>
          <p:nvPr/>
        </p:nvSpPr>
        <p:spPr bwMode="auto">
          <a:xfrm rot="8550573" flipV="1">
            <a:off x="5938838" y="2814638"/>
            <a:ext cx="432197" cy="107156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5" name="Right Arrow 44"/>
          <p:cNvSpPr>
            <a:spLocks noChangeArrowheads="1"/>
          </p:cNvSpPr>
          <p:nvPr/>
        </p:nvSpPr>
        <p:spPr bwMode="auto">
          <a:xfrm rot="8550573" flipV="1">
            <a:off x="6804423" y="4218385"/>
            <a:ext cx="431006" cy="108347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6" name="Right Arrow 45"/>
          <p:cNvSpPr>
            <a:spLocks noChangeArrowheads="1"/>
          </p:cNvSpPr>
          <p:nvPr/>
        </p:nvSpPr>
        <p:spPr bwMode="auto">
          <a:xfrm flipV="1">
            <a:off x="7811691" y="5211366"/>
            <a:ext cx="432197" cy="108347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7" name="Right Arrow 46"/>
          <p:cNvSpPr>
            <a:spLocks noChangeArrowheads="1"/>
          </p:cNvSpPr>
          <p:nvPr/>
        </p:nvSpPr>
        <p:spPr bwMode="auto">
          <a:xfrm rot="10800000" flipV="1">
            <a:off x="3276601" y="4670822"/>
            <a:ext cx="432197" cy="108347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48" name="Right Arrow 47"/>
          <p:cNvSpPr>
            <a:spLocks noChangeArrowheads="1"/>
          </p:cNvSpPr>
          <p:nvPr/>
        </p:nvSpPr>
        <p:spPr bwMode="auto">
          <a:xfrm rot="7129900">
            <a:off x="4152305" y="3087886"/>
            <a:ext cx="323850" cy="160735"/>
          </a:xfrm>
          <a:prstGeom prst="rightArrow">
            <a:avLst>
              <a:gd name="adj1" fmla="val 50000"/>
              <a:gd name="adj2" fmla="val 49972"/>
            </a:avLst>
          </a:prstGeom>
          <a:solidFill>
            <a:schemeClr val="bg1"/>
          </a:solidFill>
          <a:ln w="9525">
            <a:solidFill>
              <a:srgbClr val="C6C6F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BE" sz="135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16405" name="TextBox 20"/>
          <p:cNvSpPr txBox="1">
            <a:spLocks noChangeArrowheads="1"/>
          </p:cNvSpPr>
          <p:nvPr/>
        </p:nvSpPr>
        <p:spPr bwMode="auto">
          <a:xfrm>
            <a:off x="570310" y="1031082"/>
            <a:ext cx="803790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700" b="1">
                <a:latin typeface="Arial" panose="020B0604020202020204" pitchFamily="34" charset="0"/>
              </a:rPr>
              <a:t>Partners in the eMundus project</a:t>
            </a:r>
            <a:endParaRPr lang="ru-RU" altLang="ru-RU" sz="2700" b="1">
              <a:latin typeface="Arial" panose="020B0604020202020204" pitchFamily="34" charset="0"/>
            </a:endParaRPr>
          </a:p>
        </p:txBody>
      </p:sp>
      <p:sp>
        <p:nvSpPr>
          <p:cNvPr id="16406" name="Номер слайда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1B67B8C-0342-4426-8A1A-BE38667B1A96}" type="slidenum">
              <a:rPr lang="ru-RU" altLang="ru-RU" sz="9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 smtClean="0"/>
              <a:t>Направления проекта </a:t>
            </a:r>
            <a:r>
              <a:rPr lang="en-US" altLang="ru-RU" b="1" dirty="0" err="1" smtClean="0"/>
              <a:t>eMundus</a:t>
            </a:r>
            <a:r>
              <a:rPr lang="en-US" altLang="ru-RU" b="1" dirty="0" smtClean="0"/>
              <a:t>:</a:t>
            </a:r>
            <a:endParaRPr lang="ru-RU" altLang="ru-RU" b="1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750428"/>
              </p:ext>
            </p:extLst>
          </p:nvPr>
        </p:nvGraphicFramePr>
        <p:xfrm>
          <a:off x="457200" y="1417639"/>
          <a:ext cx="8229600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791E35-34D0-4AF1-8BA4-75BB421C35EF}" type="slidenum">
              <a:rPr lang="ru-RU" altLang="ru-RU" sz="9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11" y="-1"/>
            <a:ext cx="10978051" cy="6861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08" y="6140600"/>
            <a:ext cx="84969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http://www.emundus-project.eu/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01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0489" y="-27384"/>
            <a:ext cx="11904978" cy="7440611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445607">
            <a:off x="-390872" y="4364969"/>
            <a:ext cx="7817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5312168"/>
            <a:ext cx="84969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http://www.emundus-project.eu/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082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11624"/>
          </a:xfrm>
        </p:spPr>
        <p:txBody>
          <a:bodyPr/>
          <a:lstStyle/>
          <a:p>
            <a:r>
              <a:rPr lang="ru-RU" dirty="0" smtClean="0"/>
              <a:t>Виртуальная мобильность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6263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Форма международного сотрудничества в обучении с использованием ИКТ, направленная на формирование образовательной среды, позволяющей слушателям независимо от их профессиональной деятельности или страны проживания вместе учится. Основная цель – обеспечить </a:t>
            </a:r>
            <a:r>
              <a:rPr lang="ru-RU" sz="2800" smtClean="0"/>
              <a:t>межкультурное взаимопонимание </a:t>
            </a:r>
            <a:r>
              <a:rPr lang="ru-RU" sz="2800" dirty="0" smtClean="0"/>
              <a:t>и обмен знаниями. </a:t>
            </a:r>
          </a:p>
        </p:txBody>
      </p:sp>
    </p:spTree>
    <p:extLst>
      <p:ext uri="{BB962C8B-B14F-4D97-AF65-F5344CB8AC3E}">
        <p14:creationId xmlns:p14="http://schemas.microsoft.com/office/powerpoint/2010/main" val="3778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Виртуальная мобильность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727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44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Горизонты образования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753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9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Предложения по использованию </a:t>
            </a:r>
            <a:r>
              <a:rPr lang="en-US" dirty="0" smtClean="0"/>
              <a:t>MOOCs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851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5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Предложения по использованию </a:t>
            </a:r>
            <a:r>
              <a:rPr lang="en-US" dirty="0"/>
              <a:t>MOOCs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443737"/>
              </p:ext>
            </p:extLst>
          </p:nvPr>
        </p:nvGraphicFramePr>
        <p:xfrm>
          <a:off x="457200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0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98" y="1765410"/>
            <a:ext cx="4810909" cy="1138138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Мировая тенденция развития электронных образовательных ресурсов: 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800" dirty="0" smtClean="0"/>
              <a:t>Свободное распространение образовательных ресурсов </a:t>
            </a:r>
            <a:br>
              <a:rPr lang="ru-RU" sz="2800" dirty="0" smtClean="0"/>
            </a:br>
            <a:r>
              <a:rPr lang="ru-RU" sz="2800" dirty="0" smtClean="0"/>
              <a:t>с использованием Интернета, способствующее развитию образования в мире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3097664" y="5424268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Овал 6"/>
          <p:cNvSpPr/>
          <p:nvPr/>
        </p:nvSpPr>
        <p:spPr>
          <a:xfrm>
            <a:off x="2822897" y="5514376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803590"/>
              <a:satOff val="-1206"/>
              <a:lumOff val="-196"/>
              <a:alphaOff val="0"/>
            </a:schemeClr>
          </a:lnRef>
          <a:fillRef idx="1">
            <a:schemeClr val="accent3">
              <a:hueOff val="803590"/>
              <a:satOff val="-1206"/>
              <a:lumOff val="-196"/>
              <a:alphaOff val="0"/>
            </a:schemeClr>
          </a:fillRef>
          <a:effectRef idx="0">
            <a:schemeClr val="accent3">
              <a:hueOff val="803590"/>
              <a:satOff val="-1206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2542062" y="5588866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1607181"/>
              <a:satOff val="-2411"/>
              <a:lumOff val="-392"/>
              <a:alphaOff val="0"/>
            </a:schemeClr>
          </a:lnRef>
          <a:fillRef idx="1">
            <a:schemeClr val="accent3">
              <a:hueOff val="1607181"/>
              <a:satOff val="-2411"/>
              <a:lumOff val="-392"/>
              <a:alphaOff val="0"/>
            </a:schemeClr>
          </a:fillRef>
          <a:effectRef idx="0">
            <a:schemeClr val="accent3">
              <a:hueOff val="1607181"/>
              <a:satOff val="-2411"/>
              <a:lumOff val="-392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вал 8"/>
          <p:cNvSpPr/>
          <p:nvPr/>
        </p:nvSpPr>
        <p:spPr>
          <a:xfrm>
            <a:off x="2256893" y="5646535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2410771"/>
              <a:satOff val="-3617"/>
              <a:lumOff val="-588"/>
              <a:alphaOff val="0"/>
            </a:schemeClr>
          </a:lnRef>
          <a:fillRef idx="1">
            <a:schemeClr val="accent3">
              <a:hueOff val="2410771"/>
              <a:satOff val="-3617"/>
              <a:lumOff val="-588"/>
              <a:alphaOff val="0"/>
            </a:schemeClr>
          </a:fillRef>
          <a:effectRef idx="0">
            <a:schemeClr val="accent3">
              <a:hueOff val="2410771"/>
              <a:satOff val="-3617"/>
              <a:lumOff val="-588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Овал 9"/>
          <p:cNvSpPr/>
          <p:nvPr/>
        </p:nvSpPr>
        <p:spPr>
          <a:xfrm>
            <a:off x="4597183" y="4552017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3214361"/>
              <a:satOff val="-4823"/>
              <a:lumOff val="-784"/>
              <a:alphaOff val="0"/>
            </a:schemeClr>
          </a:lnRef>
          <a:fillRef idx="1">
            <a:schemeClr val="accent3">
              <a:hueOff val="3214361"/>
              <a:satOff val="-4823"/>
              <a:lumOff val="-784"/>
              <a:alphaOff val="0"/>
            </a:schemeClr>
          </a:fillRef>
          <a:effectRef idx="0">
            <a:schemeClr val="accent3">
              <a:hueOff val="3214361"/>
              <a:satOff val="-4823"/>
              <a:lumOff val="-784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>
          <a:xfrm>
            <a:off x="4379623" y="4729831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4017952"/>
              <a:satOff val="-6029"/>
              <a:lumOff val="-980"/>
              <a:alphaOff val="0"/>
            </a:schemeClr>
          </a:lnRef>
          <a:fillRef idx="1">
            <a:schemeClr val="accent3">
              <a:hueOff val="4017952"/>
              <a:satOff val="-6029"/>
              <a:lumOff val="-980"/>
              <a:alphaOff val="0"/>
            </a:schemeClr>
          </a:fillRef>
          <a:effectRef idx="0">
            <a:schemeClr val="accent3">
              <a:hueOff val="4017952"/>
              <a:satOff val="-6029"/>
              <a:lumOff val="-98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Овал 11"/>
          <p:cNvSpPr/>
          <p:nvPr/>
        </p:nvSpPr>
        <p:spPr>
          <a:xfrm>
            <a:off x="5497761" y="3470715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4821541"/>
              <a:satOff val="-7234"/>
              <a:lumOff val="-1176"/>
              <a:alphaOff val="0"/>
            </a:schemeClr>
          </a:lnRef>
          <a:fillRef idx="1">
            <a:schemeClr val="accent3">
              <a:hueOff val="4821541"/>
              <a:satOff val="-7234"/>
              <a:lumOff val="-1176"/>
              <a:alphaOff val="0"/>
            </a:schemeClr>
          </a:fillRef>
          <a:effectRef idx="0">
            <a:schemeClr val="accent3">
              <a:hueOff val="4821541"/>
              <a:satOff val="-7234"/>
              <a:lumOff val="-1176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5981420" y="2153328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5739590" y="595051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6428722"/>
              <a:satOff val="-9646"/>
              <a:lumOff val="-1569"/>
              <a:alphaOff val="0"/>
            </a:schemeClr>
          </a:lnRef>
          <a:fillRef idx="1">
            <a:schemeClr val="accent3">
              <a:hueOff val="6428722"/>
              <a:satOff val="-9646"/>
              <a:lumOff val="-1569"/>
              <a:alphaOff val="0"/>
            </a:schemeClr>
          </a:fillRef>
          <a:effectRef idx="0">
            <a:schemeClr val="accent3">
              <a:hueOff val="6428722"/>
              <a:satOff val="-9646"/>
              <a:lumOff val="-156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/>
          <p:cNvSpPr/>
          <p:nvPr/>
        </p:nvSpPr>
        <p:spPr>
          <a:xfrm>
            <a:off x="5919879" y="482716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7232312"/>
              <a:satOff val="-10851"/>
              <a:lumOff val="-1765"/>
              <a:alphaOff val="0"/>
            </a:schemeClr>
          </a:lnRef>
          <a:fillRef idx="1">
            <a:schemeClr val="accent3">
              <a:hueOff val="7232312"/>
              <a:satOff val="-10851"/>
              <a:lumOff val="-1765"/>
              <a:alphaOff val="0"/>
            </a:schemeClr>
          </a:fillRef>
          <a:effectRef idx="0">
            <a:schemeClr val="accent3">
              <a:hueOff val="7232312"/>
              <a:satOff val="-10851"/>
              <a:lumOff val="-1765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6100169" y="369780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8035903"/>
              <a:satOff val="-12057"/>
              <a:lumOff val="-1961"/>
              <a:alphaOff val="0"/>
            </a:schemeClr>
          </a:lnRef>
          <a:fillRef idx="1">
            <a:schemeClr val="accent3">
              <a:hueOff val="8035903"/>
              <a:satOff val="-12057"/>
              <a:lumOff val="-1961"/>
              <a:alphaOff val="0"/>
            </a:schemeClr>
          </a:fillRef>
          <a:effectRef idx="0">
            <a:schemeClr val="accent3">
              <a:hueOff val="8035903"/>
              <a:satOff val="-12057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6281324" y="482716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8839492"/>
              <a:satOff val="-13263"/>
              <a:lumOff val="-2157"/>
              <a:alphaOff val="0"/>
            </a:schemeClr>
          </a:lnRef>
          <a:fillRef idx="1">
            <a:schemeClr val="accent3">
              <a:hueOff val="8839492"/>
              <a:satOff val="-13263"/>
              <a:lumOff val="-2157"/>
              <a:alphaOff val="0"/>
            </a:schemeClr>
          </a:fillRef>
          <a:effectRef idx="0">
            <a:schemeClr val="accent3">
              <a:hueOff val="8839492"/>
              <a:satOff val="-13263"/>
              <a:lumOff val="-2157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6461613" y="595051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9643083"/>
              <a:satOff val="-14469"/>
              <a:lumOff val="-2353"/>
              <a:alphaOff val="0"/>
            </a:schemeClr>
          </a:lnRef>
          <a:fillRef idx="1">
            <a:schemeClr val="accent3">
              <a:hueOff val="9643083"/>
              <a:satOff val="-14469"/>
              <a:lumOff val="-2353"/>
              <a:alphaOff val="0"/>
            </a:schemeClr>
          </a:fillRef>
          <a:effectRef idx="0">
            <a:schemeClr val="accent3">
              <a:hueOff val="9643083"/>
              <a:satOff val="-14469"/>
              <a:lumOff val="-235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6100169" y="607667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10446673"/>
              <a:satOff val="-15674"/>
              <a:lumOff val="-2549"/>
              <a:alphaOff val="0"/>
            </a:schemeClr>
          </a:lnRef>
          <a:fillRef idx="1">
            <a:schemeClr val="accent3">
              <a:hueOff val="10446673"/>
              <a:satOff val="-15674"/>
              <a:lumOff val="-2549"/>
              <a:alphaOff val="0"/>
            </a:schemeClr>
          </a:fillRef>
          <a:effectRef idx="0">
            <a:schemeClr val="accent3">
              <a:hueOff val="10446673"/>
              <a:satOff val="-15674"/>
              <a:lumOff val="-2549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6100169" y="845553"/>
            <a:ext cx="123948" cy="100017"/>
          </a:xfrm>
          <a:prstGeom prst="ellipse">
            <a:avLst/>
          </a:pr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1568241" y="5838314"/>
            <a:ext cx="2346357" cy="759037"/>
          </a:xfrm>
          <a:custGeom>
            <a:avLst/>
            <a:gdLst>
              <a:gd name="connsiteX0" fmla="*/ 0 w 2154920"/>
              <a:gd name="connsiteY0" fmla="*/ 96318 h 577896"/>
              <a:gd name="connsiteX1" fmla="*/ 96318 w 2154920"/>
              <a:gd name="connsiteY1" fmla="*/ 0 h 577896"/>
              <a:gd name="connsiteX2" fmla="*/ 2058602 w 2154920"/>
              <a:gd name="connsiteY2" fmla="*/ 0 h 577896"/>
              <a:gd name="connsiteX3" fmla="*/ 2154920 w 2154920"/>
              <a:gd name="connsiteY3" fmla="*/ 96318 h 577896"/>
              <a:gd name="connsiteX4" fmla="*/ 2154920 w 2154920"/>
              <a:gd name="connsiteY4" fmla="*/ 481578 h 577896"/>
              <a:gd name="connsiteX5" fmla="*/ 2058602 w 2154920"/>
              <a:gd name="connsiteY5" fmla="*/ 577896 h 577896"/>
              <a:gd name="connsiteX6" fmla="*/ 96318 w 2154920"/>
              <a:gd name="connsiteY6" fmla="*/ 577896 h 577896"/>
              <a:gd name="connsiteX7" fmla="*/ 0 w 2154920"/>
              <a:gd name="connsiteY7" fmla="*/ 481578 h 577896"/>
              <a:gd name="connsiteX8" fmla="*/ 0 w 2154920"/>
              <a:gd name="connsiteY8" fmla="*/ 96318 h 57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920" h="577896">
                <a:moveTo>
                  <a:pt x="0" y="96318"/>
                </a:moveTo>
                <a:cubicBezTo>
                  <a:pt x="0" y="43123"/>
                  <a:pt x="43123" y="0"/>
                  <a:pt x="96318" y="0"/>
                </a:cubicBezTo>
                <a:lnTo>
                  <a:pt x="2058602" y="0"/>
                </a:lnTo>
                <a:cubicBezTo>
                  <a:pt x="2111797" y="0"/>
                  <a:pt x="2154920" y="43123"/>
                  <a:pt x="2154920" y="96318"/>
                </a:cubicBezTo>
                <a:lnTo>
                  <a:pt x="2154920" y="481578"/>
                </a:lnTo>
                <a:cubicBezTo>
                  <a:pt x="2154920" y="534773"/>
                  <a:pt x="2111797" y="577896"/>
                  <a:pt x="2058602" y="577896"/>
                </a:cubicBezTo>
                <a:lnTo>
                  <a:pt x="96318" y="577896"/>
                </a:lnTo>
                <a:cubicBezTo>
                  <a:pt x="43123" y="577896"/>
                  <a:pt x="0" y="534773"/>
                  <a:pt x="0" y="481578"/>
                </a:cubicBezTo>
                <a:lnTo>
                  <a:pt x="0" y="9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336" tIns="104411" rIns="104411" bIns="10441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ApraNet</a:t>
            </a:r>
            <a:endParaRPr lang="ru-RU" sz="2000" kern="1200" dirty="0"/>
          </a:p>
        </p:txBody>
      </p:sp>
      <p:sp>
        <p:nvSpPr>
          <p:cNvPr id="22" name="Овал 21"/>
          <p:cNvSpPr/>
          <p:nvPr/>
        </p:nvSpPr>
        <p:spPr>
          <a:xfrm>
            <a:off x="179512" y="5272133"/>
            <a:ext cx="1886691" cy="999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3914598" y="5155291"/>
            <a:ext cx="3177681" cy="759037"/>
          </a:xfrm>
          <a:custGeom>
            <a:avLst/>
            <a:gdLst>
              <a:gd name="connsiteX0" fmla="*/ 0 w 2154920"/>
              <a:gd name="connsiteY0" fmla="*/ 96318 h 577896"/>
              <a:gd name="connsiteX1" fmla="*/ 96318 w 2154920"/>
              <a:gd name="connsiteY1" fmla="*/ 0 h 577896"/>
              <a:gd name="connsiteX2" fmla="*/ 2058602 w 2154920"/>
              <a:gd name="connsiteY2" fmla="*/ 0 h 577896"/>
              <a:gd name="connsiteX3" fmla="*/ 2154920 w 2154920"/>
              <a:gd name="connsiteY3" fmla="*/ 96318 h 577896"/>
              <a:gd name="connsiteX4" fmla="*/ 2154920 w 2154920"/>
              <a:gd name="connsiteY4" fmla="*/ 481578 h 577896"/>
              <a:gd name="connsiteX5" fmla="*/ 2058602 w 2154920"/>
              <a:gd name="connsiteY5" fmla="*/ 577896 h 577896"/>
              <a:gd name="connsiteX6" fmla="*/ 96318 w 2154920"/>
              <a:gd name="connsiteY6" fmla="*/ 577896 h 577896"/>
              <a:gd name="connsiteX7" fmla="*/ 0 w 2154920"/>
              <a:gd name="connsiteY7" fmla="*/ 481578 h 577896"/>
              <a:gd name="connsiteX8" fmla="*/ 0 w 2154920"/>
              <a:gd name="connsiteY8" fmla="*/ 96318 h 57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920" h="577896">
                <a:moveTo>
                  <a:pt x="0" y="96318"/>
                </a:moveTo>
                <a:cubicBezTo>
                  <a:pt x="0" y="43123"/>
                  <a:pt x="43123" y="0"/>
                  <a:pt x="96318" y="0"/>
                </a:cubicBezTo>
                <a:lnTo>
                  <a:pt x="2058602" y="0"/>
                </a:lnTo>
                <a:cubicBezTo>
                  <a:pt x="2111797" y="0"/>
                  <a:pt x="2154920" y="43123"/>
                  <a:pt x="2154920" y="96318"/>
                </a:cubicBezTo>
                <a:lnTo>
                  <a:pt x="2154920" y="481578"/>
                </a:lnTo>
                <a:cubicBezTo>
                  <a:pt x="2154920" y="534773"/>
                  <a:pt x="2111797" y="577896"/>
                  <a:pt x="2058602" y="577896"/>
                </a:cubicBezTo>
                <a:lnTo>
                  <a:pt x="96318" y="577896"/>
                </a:lnTo>
                <a:cubicBezTo>
                  <a:pt x="43123" y="577896"/>
                  <a:pt x="0" y="534773"/>
                  <a:pt x="0" y="481578"/>
                </a:cubicBezTo>
                <a:lnTo>
                  <a:pt x="0" y="9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812566"/>
              <a:satOff val="-4220"/>
              <a:lumOff val="-686"/>
              <a:alphaOff val="0"/>
            </a:schemeClr>
          </a:fillRef>
          <a:effectRef idx="0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336" tIns="104411" rIns="104411" bIns="10441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Computer Scientific Network (CSNET)</a:t>
            </a:r>
            <a:endParaRPr lang="ru-RU" sz="2000" kern="1200" dirty="0"/>
          </a:p>
        </p:txBody>
      </p:sp>
      <p:sp>
        <p:nvSpPr>
          <p:cNvPr id="24" name="Овал 23"/>
          <p:cNvSpPr/>
          <p:nvPr/>
        </p:nvSpPr>
        <p:spPr>
          <a:xfrm>
            <a:off x="2538197" y="4589110"/>
            <a:ext cx="1886691" cy="999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2688049"/>
              <a:satOff val="-3527"/>
              <a:lumOff val="-347"/>
              <a:alphaOff val="0"/>
            </a:schemeClr>
          </a:fillRef>
          <a:effectRef idx="0">
            <a:schemeClr val="accent3">
              <a:tint val="50000"/>
              <a:hueOff val="2688049"/>
              <a:satOff val="-3527"/>
              <a:lumOff val="-3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/>
          <p:nvPr/>
        </p:nvSpPr>
        <p:spPr>
          <a:xfrm>
            <a:off x="5570783" y="4168303"/>
            <a:ext cx="3177681" cy="759037"/>
          </a:xfrm>
          <a:custGeom>
            <a:avLst/>
            <a:gdLst>
              <a:gd name="connsiteX0" fmla="*/ 0 w 2154920"/>
              <a:gd name="connsiteY0" fmla="*/ 96318 h 577896"/>
              <a:gd name="connsiteX1" fmla="*/ 96318 w 2154920"/>
              <a:gd name="connsiteY1" fmla="*/ 0 h 577896"/>
              <a:gd name="connsiteX2" fmla="*/ 2058602 w 2154920"/>
              <a:gd name="connsiteY2" fmla="*/ 0 h 577896"/>
              <a:gd name="connsiteX3" fmla="*/ 2154920 w 2154920"/>
              <a:gd name="connsiteY3" fmla="*/ 96318 h 577896"/>
              <a:gd name="connsiteX4" fmla="*/ 2154920 w 2154920"/>
              <a:gd name="connsiteY4" fmla="*/ 481578 h 577896"/>
              <a:gd name="connsiteX5" fmla="*/ 2058602 w 2154920"/>
              <a:gd name="connsiteY5" fmla="*/ 577896 h 577896"/>
              <a:gd name="connsiteX6" fmla="*/ 96318 w 2154920"/>
              <a:gd name="connsiteY6" fmla="*/ 577896 h 577896"/>
              <a:gd name="connsiteX7" fmla="*/ 0 w 2154920"/>
              <a:gd name="connsiteY7" fmla="*/ 481578 h 577896"/>
              <a:gd name="connsiteX8" fmla="*/ 0 w 2154920"/>
              <a:gd name="connsiteY8" fmla="*/ 96318 h 57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920" h="577896">
                <a:moveTo>
                  <a:pt x="0" y="96318"/>
                </a:moveTo>
                <a:cubicBezTo>
                  <a:pt x="0" y="43123"/>
                  <a:pt x="43123" y="0"/>
                  <a:pt x="96318" y="0"/>
                </a:cubicBezTo>
                <a:lnTo>
                  <a:pt x="2058602" y="0"/>
                </a:lnTo>
                <a:cubicBezTo>
                  <a:pt x="2111797" y="0"/>
                  <a:pt x="2154920" y="43123"/>
                  <a:pt x="2154920" y="96318"/>
                </a:cubicBezTo>
                <a:lnTo>
                  <a:pt x="2154920" y="481578"/>
                </a:lnTo>
                <a:cubicBezTo>
                  <a:pt x="2154920" y="534773"/>
                  <a:pt x="2111797" y="577896"/>
                  <a:pt x="2058602" y="577896"/>
                </a:cubicBezTo>
                <a:lnTo>
                  <a:pt x="96318" y="577896"/>
                </a:lnTo>
                <a:cubicBezTo>
                  <a:pt x="43123" y="577896"/>
                  <a:pt x="0" y="534773"/>
                  <a:pt x="0" y="481578"/>
                </a:cubicBezTo>
                <a:lnTo>
                  <a:pt x="0" y="9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336" tIns="104411" rIns="104411" bIns="10441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World Wide Web (WWW)</a:t>
            </a:r>
            <a:endParaRPr lang="ru-RU" sz="2000" kern="1200" dirty="0"/>
          </a:p>
        </p:txBody>
      </p:sp>
      <p:sp>
        <p:nvSpPr>
          <p:cNvPr id="26" name="Овал 25"/>
          <p:cNvSpPr/>
          <p:nvPr/>
        </p:nvSpPr>
        <p:spPr>
          <a:xfrm>
            <a:off x="4125469" y="3602122"/>
            <a:ext cx="1886691" cy="999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5376097"/>
              <a:satOff val="-7054"/>
              <a:lumOff val="-694"/>
              <a:alphaOff val="0"/>
            </a:schemeClr>
          </a:fillRef>
          <a:effectRef idx="0">
            <a:schemeClr val="accent3">
              <a:tint val="50000"/>
              <a:hueOff val="5376097"/>
              <a:satOff val="-7054"/>
              <a:lumOff val="-6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5851838" y="2899574"/>
            <a:ext cx="2968634" cy="702547"/>
          </a:xfrm>
          <a:custGeom>
            <a:avLst/>
            <a:gdLst>
              <a:gd name="connsiteX0" fmla="*/ 0 w 2154920"/>
              <a:gd name="connsiteY0" fmla="*/ 96318 h 577896"/>
              <a:gd name="connsiteX1" fmla="*/ 96318 w 2154920"/>
              <a:gd name="connsiteY1" fmla="*/ 0 h 577896"/>
              <a:gd name="connsiteX2" fmla="*/ 2058602 w 2154920"/>
              <a:gd name="connsiteY2" fmla="*/ 0 h 577896"/>
              <a:gd name="connsiteX3" fmla="*/ 2154920 w 2154920"/>
              <a:gd name="connsiteY3" fmla="*/ 96318 h 577896"/>
              <a:gd name="connsiteX4" fmla="*/ 2154920 w 2154920"/>
              <a:gd name="connsiteY4" fmla="*/ 481578 h 577896"/>
              <a:gd name="connsiteX5" fmla="*/ 2058602 w 2154920"/>
              <a:gd name="connsiteY5" fmla="*/ 577896 h 577896"/>
              <a:gd name="connsiteX6" fmla="*/ 96318 w 2154920"/>
              <a:gd name="connsiteY6" fmla="*/ 577896 h 577896"/>
              <a:gd name="connsiteX7" fmla="*/ 0 w 2154920"/>
              <a:gd name="connsiteY7" fmla="*/ 481578 h 577896"/>
              <a:gd name="connsiteX8" fmla="*/ 0 w 2154920"/>
              <a:gd name="connsiteY8" fmla="*/ 96318 h 57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920" h="577896">
                <a:moveTo>
                  <a:pt x="0" y="96318"/>
                </a:moveTo>
                <a:cubicBezTo>
                  <a:pt x="0" y="43123"/>
                  <a:pt x="43123" y="0"/>
                  <a:pt x="96318" y="0"/>
                </a:cubicBezTo>
                <a:lnTo>
                  <a:pt x="2058602" y="0"/>
                </a:lnTo>
                <a:cubicBezTo>
                  <a:pt x="2111797" y="0"/>
                  <a:pt x="2154920" y="43123"/>
                  <a:pt x="2154920" y="96318"/>
                </a:cubicBezTo>
                <a:lnTo>
                  <a:pt x="2154920" y="481578"/>
                </a:lnTo>
                <a:cubicBezTo>
                  <a:pt x="2154920" y="534773"/>
                  <a:pt x="2111797" y="577896"/>
                  <a:pt x="2058602" y="577896"/>
                </a:cubicBezTo>
                <a:lnTo>
                  <a:pt x="96318" y="577896"/>
                </a:lnTo>
                <a:cubicBezTo>
                  <a:pt x="43123" y="577896"/>
                  <a:pt x="0" y="534773"/>
                  <a:pt x="0" y="481578"/>
                </a:cubicBezTo>
                <a:lnTo>
                  <a:pt x="0" y="9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8437698"/>
              <a:satOff val="-12660"/>
              <a:lumOff val="-2059"/>
              <a:alphaOff val="0"/>
            </a:schemeClr>
          </a:fillRef>
          <a:effectRef idx="0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336" tIns="104411" rIns="104411" bIns="10441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Open Course Ware (OCW)</a:t>
            </a:r>
            <a:endParaRPr lang="ru-RU" sz="2000" kern="1200" dirty="0"/>
          </a:p>
        </p:txBody>
      </p:sp>
      <p:sp>
        <p:nvSpPr>
          <p:cNvPr id="28" name="Овал 27"/>
          <p:cNvSpPr/>
          <p:nvPr/>
        </p:nvSpPr>
        <p:spPr>
          <a:xfrm>
            <a:off x="4475437" y="2333394"/>
            <a:ext cx="1886691" cy="999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8064146"/>
              <a:satOff val="-10581"/>
              <a:lumOff val="-1041"/>
              <a:alphaOff val="0"/>
            </a:schemeClr>
          </a:fillRef>
          <a:effectRef idx="0">
            <a:schemeClr val="accent3">
              <a:tint val="50000"/>
              <a:hueOff val="8064146"/>
              <a:satOff val="-10581"/>
              <a:lumOff val="-10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6221950" y="1608020"/>
            <a:ext cx="2922050" cy="725374"/>
          </a:xfrm>
          <a:custGeom>
            <a:avLst/>
            <a:gdLst>
              <a:gd name="connsiteX0" fmla="*/ 0 w 2154920"/>
              <a:gd name="connsiteY0" fmla="*/ 96318 h 577896"/>
              <a:gd name="connsiteX1" fmla="*/ 96318 w 2154920"/>
              <a:gd name="connsiteY1" fmla="*/ 0 h 577896"/>
              <a:gd name="connsiteX2" fmla="*/ 2058602 w 2154920"/>
              <a:gd name="connsiteY2" fmla="*/ 0 h 577896"/>
              <a:gd name="connsiteX3" fmla="*/ 2154920 w 2154920"/>
              <a:gd name="connsiteY3" fmla="*/ 96318 h 577896"/>
              <a:gd name="connsiteX4" fmla="*/ 2154920 w 2154920"/>
              <a:gd name="connsiteY4" fmla="*/ 481578 h 577896"/>
              <a:gd name="connsiteX5" fmla="*/ 2058602 w 2154920"/>
              <a:gd name="connsiteY5" fmla="*/ 577896 h 577896"/>
              <a:gd name="connsiteX6" fmla="*/ 96318 w 2154920"/>
              <a:gd name="connsiteY6" fmla="*/ 577896 h 577896"/>
              <a:gd name="connsiteX7" fmla="*/ 0 w 2154920"/>
              <a:gd name="connsiteY7" fmla="*/ 481578 h 577896"/>
              <a:gd name="connsiteX8" fmla="*/ 0 w 2154920"/>
              <a:gd name="connsiteY8" fmla="*/ 96318 h 57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920" h="577896">
                <a:moveTo>
                  <a:pt x="0" y="96318"/>
                </a:moveTo>
                <a:cubicBezTo>
                  <a:pt x="0" y="43123"/>
                  <a:pt x="43123" y="0"/>
                  <a:pt x="96318" y="0"/>
                </a:cubicBezTo>
                <a:lnTo>
                  <a:pt x="2058602" y="0"/>
                </a:lnTo>
                <a:cubicBezTo>
                  <a:pt x="2111797" y="0"/>
                  <a:pt x="2154920" y="43123"/>
                  <a:pt x="2154920" y="96318"/>
                </a:cubicBezTo>
                <a:lnTo>
                  <a:pt x="2154920" y="481578"/>
                </a:lnTo>
                <a:cubicBezTo>
                  <a:pt x="2154920" y="534773"/>
                  <a:pt x="2111797" y="577896"/>
                  <a:pt x="2058602" y="577896"/>
                </a:cubicBezTo>
                <a:lnTo>
                  <a:pt x="96318" y="577896"/>
                </a:lnTo>
                <a:cubicBezTo>
                  <a:pt x="43123" y="577896"/>
                  <a:pt x="0" y="534773"/>
                  <a:pt x="0" y="481578"/>
                </a:cubicBezTo>
                <a:lnTo>
                  <a:pt x="0" y="963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336" tIns="104411" rIns="104411" bIns="104411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Massive Open Online Course (MOOC)</a:t>
            </a:r>
            <a:endParaRPr lang="ru-RU" sz="2000" kern="1200" dirty="0"/>
          </a:p>
        </p:txBody>
      </p:sp>
      <p:sp>
        <p:nvSpPr>
          <p:cNvPr id="30" name="Овал 29"/>
          <p:cNvSpPr/>
          <p:nvPr/>
        </p:nvSpPr>
        <p:spPr>
          <a:xfrm>
            <a:off x="4845549" y="1041838"/>
            <a:ext cx="1886691" cy="999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0752195"/>
              <a:satOff val="-14108"/>
              <a:lumOff val="-1388"/>
              <a:alphaOff val="0"/>
            </a:schemeClr>
          </a:fillRef>
          <a:effectRef idx="0">
            <a:schemeClr val="accent3">
              <a:tint val="50000"/>
              <a:hueOff val="10752195"/>
              <a:satOff val="-14108"/>
              <a:lumOff val="-13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рямоугольник 30"/>
          <p:cNvSpPr/>
          <p:nvPr/>
        </p:nvSpPr>
        <p:spPr>
          <a:xfrm>
            <a:off x="443600" y="530212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1969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09648" y="4691063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1979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41530" y="363995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1991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92427" y="2409067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200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49608" y="1033284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08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9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использования </a:t>
            </a:r>
            <a:r>
              <a:rPr lang="en-US" dirty="0" smtClean="0"/>
              <a:t>MOOCs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890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0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Предложения по использованию </a:t>
            </a:r>
            <a:r>
              <a:rPr lang="en-US" dirty="0"/>
              <a:t>MOOCs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377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0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Предложения по использованию </a:t>
            </a:r>
            <a:r>
              <a:rPr lang="en-US" dirty="0"/>
              <a:t>MOOCs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681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0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5517232"/>
            <a:ext cx="3384376" cy="8640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Днепровская Н.В.</a:t>
            </a:r>
          </a:p>
          <a:p>
            <a:r>
              <a:rPr lang="en-US" sz="2000" dirty="0" smtClean="0">
                <a:solidFill>
                  <a:schemeClr val="tx2"/>
                </a:solidFill>
                <a:hlinkClick r:id="rId2"/>
              </a:rPr>
              <a:t>N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D</a:t>
            </a:r>
            <a:r>
              <a:rPr lang="en-US" sz="2000" dirty="0" smtClean="0">
                <a:solidFill>
                  <a:schemeClr val="tx2"/>
                </a:solidFill>
                <a:hlinkClick r:id="rId2"/>
              </a:rPr>
              <a:t>neprovskaya@mesi.ru</a:t>
            </a:r>
            <a:r>
              <a:rPr lang="en-US" sz="2000" dirty="0" smtClean="0">
                <a:solidFill>
                  <a:schemeClr val="tx2"/>
                </a:solidFill>
              </a:rPr>
              <a:t>	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us.123rf.com/400wm/400/400/badahos/badahos1106/badahos110600044/9893037-letters-cut-from-newspape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7" y="0"/>
            <a:ext cx="9177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8839200" cy="687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729605"/>
            <a:ext cx="7451102" cy="5291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474018"/>
            <a:ext cx="6496050" cy="7067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2334478"/>
            <a:ext cx="5184576" cy="7143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417" y="3140968"/>
            <a:ext cx="59721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1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Дискуссионные </a:t>
            </a:r>
            <a:r>
              <a:rPr lang="ru-RU" dirty="0"/>
              <a:t>в</a:t>
            </a:r>
            <a:r>
              <a:rPr lang="ru-RU" dirty="0" smtClean="0"/>
              <a:t>опросы  </a:t>
            </a:r>
            <a:r>
              <a:rPr lang="ru-RU" dirty="0" err="1"/>
              <a:t>MOOCs</a:t>
            </a: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43704"/>
              </p:ext>
            </p:extLst>
          </p:nvPr>
        </p:nvGraphicFramePr>
        <p:xfrm>
          <a:off x="457200" y="1412776"/>
          <a:ext cx="8229600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26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reximedia.com/Portals/67770/images/moo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53650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475083"/>
              </p:ext>
            </p:extLst>
          </p:nvPr>
        </p:nvGraphicFramePr>
        <p:xfrm>
          <a:off x="4932040" y="1772816"/>
          <a:ext cx="3840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790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Проекты МЭСИ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7709436"/>
              </p:ext>
            </p:extLst>
          </p:nvPr>
        </p:nvGraphicFramePr>
        <p:xfrm>
          <a:off x="827584" y="1052736"/>
          <a:ext cx="77768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11430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Инициатива Европейской ассоциации </a:t>
            </a:r>
            <a:r>
              <a:rPr lang="ru-RU" sz="2600" dirty="0"/>
              <a:t>университетов дистанционного </a:t>
            </a:r>
            <a:r>
              <a:rPr lang="ru-RU" sz="2600" dirty="0" smtClean="0"/>
              <a:t>обучения (</a:t>
            </a:r>
            <a:r>
              <a:rPr lang="en-US" sz="2600" dirty="0" smtClean="0"/>
              <a:t>EADTU)</a:t>
            </a:r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02248"/>
            <a:ext cx="9803472" cy="55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52" y="1024198"/>
            <a:ext cx="10081120" cy="56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39" y="620688"/>
            <a:ext cx="973383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03d951e1756b2c5566b4be840b250fd4851c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621</Words>
  <Application>Microsoft Office PowerPoint</Application>
  <PresentationFormat>Экран (4:3)</PresentationFormat>
  <Paragraphs>126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Образовательные инициативы МООСs в поддержку развития интеллектуального потенциала стран</vt:lpstr>
      <vt:lpstr>Мировая тенденция развития электронных образовательных ресурсов:   Свободное распространение образовательных ресурсов  с использованием Интернета, способствующее развитию образования в мире</vt:lpstr>
      <vt:lpstr>Презентация PowerPoint</vt:lpstr>
      <vt:lpstr>Презентация PowerPoint</vt:lpstr>
      <vt:lpstr>Дискуссионные вопросы  MOOCs </vt:lpstr>
      <vt:lpstr>Презентация PowerPoint</vt:lpstr>
      <vt:lpstr>Проекты МЭСИ </vt:lpstr>
      <vt:lpstr>Инициатива Европейской ассоциации университетов дистанционного обучения (EADTU)</vt:lpstr>
      <vt:lpstr>Презентация PowerPoint</vt:lpstr>
      <vt:lpstr>Презентация PowerPoint</vt:lpstr>
      <vt:lpstr>Презентация PowerPoint</vt:lpstr>
      <vt:lpstr>Направления проекта eMundus:</vt:lpstr>
      <vt:lpstr>Презентация PowerPoint</vt:lpstr>
      <vt:lpstr>Презентация PowerPoint</vt:lpstr>
      <vt:lpstr>Виртуальная мобильность</vt:lpstr>
      <vt:lpstr>Виртуальная мобильность</vt:lpstr>
      <vt:lpstr>Горизонты образования</vt:lpstr>
      <vt:lpstr>Предложения по использованию MOOCs</vt:lpstr>
      <vt:lpstr>Предложения по использованию MOOCs</vt:lpstr>
      <vt:lpstr>Перспективы использования MOOCs</vt:lpstr>
      <vt:lpstr>Предложения по использованию MOOCs</vt:lpstr>
      <vt:lpstr>Предложения по использованию MOOCs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формирования и развития  Открытых Образовательных Ресурсов</dc:title>
  <dc:creator>Днепровская Наталья Витальевна</dc:creator>
  <cp:lastModifiedBy>Наталья</cp:lastModifiedBy>
  <cp:revision>113</cp:revision>
  <cp:lastPrinted>2014-03-27T04:02:34Z</cp:lastPrinted>
  <dcterms:created xsi:type="dcterms:W3CDTF">2013-02-01T08:51:35Z</dcterms:created>
  <dcterms:modified xsi:type="dcterms:W3CDTF">2014-03-27T04:03:36Z</dcterms:modified>
</cp:coreProperties>
</file>