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3.jpeg" ContentType="image/jpeg"/>
  <Override PartName="/ppt/media/image2.png" ContentType="image/png"/>
  <Override PartName="/ppt/media/image9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7.jpeg" ContentType="image/jpeg"/>
  <Override PartName="/ppt/media/image8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2209680" y="4464000"/>
            <a:ext cx="9143280" cy="7607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209680" y="4464000"/>
            <a:ext cx="9143280" cy="7607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209680" y="4464000"/>
            <a:ext cx="9143280" cy="1640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25600" y="3023280"/>
            <a:ext cx="9340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Arial"/>
                <a:ea typeface="DejaVu Sans"/>
              </a:rPr>
              <a:t>Неомеркантилизм, который нам нужен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425600" y="4641480"/>
            <a:ext cx="93402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296" strike="noStrike" cap="all">
                <a:solidFill>
                  <a:srgbClr val="ffffff"/>
                </a:solidFill>
                <a:latin typeface="Corbel"/>
                <a:ea typeface="DejaVu Sans"/>
              </a:rPr>
              <a:t>КОЛТАШОВ ВАСИЛИЙ ГЕОРГИЕВИЧ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orbel"/>
                <a:ea typeface="DejaVu Sans"/>
              </a:rPr>
              <a:t>Экономист, директор Института нового общества (ИНО) — neosoc.su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216440" y="803520"/>
            <a:ext cx="9758520" cy="454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296" strike="noStrike" cap="all">
                <a:solidFill>
                  <a:srgbClr val="ffffff"/>
                </a:solidFill>
                <a:latin typeface="Arial"/>
                <a:ea typeface="DejaVu Sans"/>
              </a:rPr>
              <a:t>Меркантилизм, содержание мифа: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Arial"/>
                <a:ea typeface="Noto Sans CJK SC"/>
              </a:rPr>
              <a:t>Экономические учебники уверяют, что свободная либеральная открытая экономика эры финансовой глобализации (1982-2008) </a:t>
            </a:r>
            <a:r>
              <a:rPr b="0" lang="ru-RU" sz="3600" spc="-1" strike="noStrike">
                <a:solidFill>
                  <a:srgbClr val="ffffff"/>
                </a:solidFill>
                <a:latin typeface="Arial"/>
                <a:ea typeface="DejaVu Sans"/>
              </a:rPr>
              <a:t>будто бы заменила устаревший протекционизм, а построенный на нем меркантилизм и вовсе был актуален лишь для XV-XVII вв.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134360" y="615600"/>
            <a:ext cx="9999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Arial"/>
                <a:ea typeface="DejaVu Sans"/>
              </a:rPr>
              <a:t>Неомеркантилизм в речах и книгах...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1181880" y="1254960"/>
            <a:ext cx="9929160" cy="485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134360" y="342000"/>
            <a:ext cx="999972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Arial"/>
                <a:ea typeface="DejaVu Sans"/>
              </a:rPr>
              <a:t>Как работает неомеркантилизм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080000" y="1240920"/>
            <a:ext cx="10054080" cy="4752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Развитие национального рынка находится на первом месте и внешняя торговля подчинена этой задаче, но она не блокирует развитие экономики, науки, техники и всего общества.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Государство вмешивается в экономические процессы не как защитник интересов «свободной торговли» в лице Запада, а как проводник интересов национального развития и расширения собственного производства.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Государство регулирует рыночные процессы, стимулирует рост промышленности, сельского хозяйства, национального потребления и научно-технических разработок.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Государство повышает собственную управленческую эффективность, понижает издержки создаваемые его бюрократией и опирается на общество (патриотизм и социальный курс).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Обеспечивается территориальное расширение рынка и поощряются интеграционные процессы с дружественными странами, что дает новые возможности экономике.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Профицит или нулевой баланс во внешней торговле.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134360" y="615600"/>
            <a:ext cx="9999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Arial"/>
                <a:ea typeface="DejaVu Sans"/>
              </a:rPr>
              <a:t>Какой неомеркантилизм нам нужен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152000" y="1282320"/>
            <a:ext cx="10440000" cy="4752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Дешевое и рациональное государственное управление — за период господства неолиберальных идей произошло чрезмерное разрастание бюрократии, рост бюрократизма, что более всего вредит образованию и здравоохранению.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Освобождение интеллектуальной собственности недружественных государств, чтобы сделать её полностью законно доступной для граждан и предприятий России — дать свободу копирования, а на этой почве позволить развиться новым предприятием и новым продуктам с этим связанным;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Коренное изменение образовательной политики, дабы перестать производить «квалифицированных потребителей» и дать экономике поколения технически грамотных и способных к творчеству людей. Нужно искоренить бюрократизм, имитацию работы во имя отчетов и прямую коррупцию в академической системе;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Патриотизм и гуманизм в воспитании — общество прогресса, устремленное вперёд нуждается в умножении числа людей, которые будут творить и созидать с верой в будущее своей страны и с пониманием, что раскрытие способностей человека дело его практики.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3631</TotalTime>
  <Application>LibreOffice/6.4.7.2$Linux_X86_64 LibreOffice_project/40$Build-2</Application>
  <Words>60</Words>
  <Paragraphs>14</Paragraphs>
  <Company>*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2022-02-01T10:29:34Z</dcterms:created>
  <dc:creator>*</dc:creator>
  <dc:description/>
  <dc:language>ru-RU</dc:language>
  <cp:lastModifiedBy/>
  <dcterms:modified xsi:type="dcterms:W3CDTF">2025-03-30T21:18:19Z</dcterms:modified>
  <cp:revision>79</cp:revision>
  <dc:subject/>
  <dc:title>Шаблон Презентации МЭФ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*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</vt:i4>
  </property>
</Properties>
</file>