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65" r:id="rId3"/>
    <p:sldId id="260" r:id="rId4"/>
    <p:sldId id="258" r:id="rId5"/>
    <p:sldId id="262" r:id="rId6"/>
    <p:sldId id="264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DA915-32DB-4E11-8078-C15489F97B23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7F15-BAEF-443B-9099-17FD447E23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7F15-BAEF-443B-9099-17FD447E23A9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FFA2B-6ABD-4EC3-AEB0-867312339EC4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ECBF7-3FE4-4D70-94CB-88F5FCA48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Справедливое информационное общество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общество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знаний) РФ – основа прогрессивного устойчивого развития России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3500438"/>
            <a:ext cx="7558118" cy="1752600"/>
          </a:xfrm>
          <a:noFill/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Головина Татьяна Евгеньевна</a:t>
            </a:r>
            <a:r>
              <a:rPr lang="ru-RU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координатор КРОН-ИО и КРОН-МГ, член ЦС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ДЗВОН</a:t>
            </a:r>
          </a:p>
          <a:p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241078"/>
            <a:ext cx="8286808" cy="561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«Информационное общество характеризуется высоким уровнем развития информационных и телекоммуникационных технологий и их интенсивным использованием гражданами, бизнесом и органами государственной власти.</a:t>
            </a:r>
          </a:p>
          <a:p>
            <a:pPr algn="just" fontAlgn="base">
              <a:spcBef>
                <a:spcPts val="600"/>
              </a:spcBef>
              <a:spcAft>
                <a:spcPct val="0"/>
              </a:spcAft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Целью формирования и развития информационного общества в Российской Федерации является повышение качества жизни граждан, обеспечение конкурентоспособности России, развитие экономической, социально-политической, культурной и духовной сфер жизни общества, совершенствование системы государственного управления на основе использования информационных и телекоммуникационных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технологий</a:t>
            </a:r>
            <a:endParaRPr kumimoji="0" lang="ru-RU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Увеличение добавленной стоимости в экономике происходит сегодня в значительной мере за счет интеллектуальной деятельности, повышения технологического уровня производства и распространения современных информационных и телекоммуникационных технологий.</a:t>
            </a:r>
            <a:endParaRPr kumimoji="0" lang="ru-RU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Международный опыт показывает, что высокие технологии, в том числе информационные и телекоммуникационные, уже стали локомотивом социально-экономического развития многих стран мира, а обеспечение гарантированного свободного доступа граждан к информации - одной из важнейших задач государств.»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85728"/>
            <a:ext cx="86439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СТРАТЕГИЯ  РАЗВИТИЯ  ИНФОРМАЦИОННОГО  ОБЩЕСТВА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РОССИЙСКОЙ ФЕДЕРАЦИИ (Утверждена Президентом Российской Федерации В.Путиным 7 февраля 2008 г., № Пр-212).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do.gendocs.ru/pars_docs/tw_refs/310/309678/309678_html_472295d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42918"/>
            <a:ext cx="4500562" cy="2264753"/>
          </a:xfrm>
          <a:prstGeom prst="rect">
            <a:avLst/>
          </a:prstGeom>
          <a:noFill/>
        </p:spPr>
      </p:pic>
      <p:pic>
        <p:nvPicPr>
          <p:cNvPr id="3" name="Picture 2" descr="http://shikardos.ru/text/sozdanie-otkritogo-obrazovatelenogo-prostranstva-i-upravlenie/16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642918"/>
            <a:ext cx="4214810" cy="217443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3429000"/>
            <a:ext cx="80010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Индекс сетевой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готовности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—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комплексный показатель, характеризующий уровень развития информационно-коммуникационных технологий в странах мира.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Выпускается Всемирным экономическим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форумом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России ныне равен 4,5. Наша страна занимает 41-е место среди исследуемых ООН 143 стран 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мира. 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Первые два места – соответственно у Сингапура и Финляндия, и их 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6,0. После них последовательно идут Швеция, Нидерланды, Норвегия, Швейцария, США, Великобритания, Люксембург. Замыкает первую «десятку» Япония (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=5,6). Интересно, что Казахстан стоит выше России на одну позицию, но - с тем же самым 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4,5. Китай - на 62-м месте (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4,2), Индия – на 89 (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3,7) и на самом последнем, 143-м месте рейтинга пребывает республика Чад (</a:t>
            </a:r>
            <a:r>
              <a:rPr lang="en-US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2,4).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286388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«Мы стремимся содействовать обеспечению всеобщего и равноправного универсального доступа к научным знаниям и созданию и распространению научно-технической информации, включая инициативы по организации свободного доступа к научным публикациям».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8596" y="2357430"/>
            <a:ext cx="807249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части IV Стратегии предусматривается: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«создание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системы общественных центров доступа населения к государственным информационным ресурсам, в том числе государственной системы правовой информации». Однако не раскрывается механизм создания и действия этих общественных центров. В результате, как мы знаем, в публичных библиотеках, существующих на средства налогоплательщиков, в большинстве случаев доступ в Интернет платный. Население с низкими доходами, не имеющее ПК в домохозяйствах, лишено возможности пользоваться Интернетом. 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14290"/>
            <a:ext cx="81439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Действующая «Стратегия развития информационного общества в РФ» от 07.02.2008г. отличается экономической направленностью, в ней сделан упор на повышение конкурентоспособности России, что отличается от задач, поставленных Женевской Декларацией, в которой помимо экономических последствий развития ИО для человечества, упор сделан на социально-гуманитарный аспект и права человека.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20" y="1071546"/>
            <a:ext cx="864399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Информационное общество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это ступень в развитии цивилизации, для которой характерны: создание глобальной информационной инфраструктуры, обеспечивающей существенно более эффективное взаимодействие людей; доступ к мировым запасам знания; удовлетворение социальных и личностных потребностей в информационных продуктах и услугах 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 целом – в  </a:t>
            </a:r>
            <a:r>
              <a:rPr kumimoji="0" lang="ru-RU" i="0" strike="noStrike" cap="none" normalizeH="0" baseline="0" dirty="0" err="1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знаниеёмких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технологиях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возрастание роли знания в жизни общества (главный возобновляемый ресурс социально-экономического развития); возрастание доли ИКТ (</a:t>
            </a:r>
            <a:r>
              <a:rPr kumimoji="0" lang="ru-RU" i="0" u="none" strike="noStrike" cap="none" normalizeH="0" baseline="0" dirty="0" err="1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инфокоммуникаций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информационных, 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первую очередь – программных информационных,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продуктов и услуг) 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 целом – </a:t>
            </a:r>
            <a:r>
              <a:rPr kumimoji="0" lang="ru-RU" i="0" strike="noStrike" cap="none" normalizeH="0" baseline="0" dirty="0" err="1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знаниеёмких</a:t>
            </a:r>
            <a:r>
              <a:rPr kumimoji="0" lang="ru-RU" i="0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технологий в валовом внутреннем продукте (ВВП)». </a:t>
            </a:r>
            <a:endParaRPr kumimoji="0" lang="ru-RU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3857628"/>
            <a:ext cx="835827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ts val="60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Беспрепятственный доступ к знаниям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(особенно – к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новым данным)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является конкурентным преимуществом, которого лишены  почти 70% россиян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>
              <a:spcBef>
                <a:spcPts val="60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производительная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без доступа к международным базам данных научной информации  останавливаются или тормозятся процессы подготовки научно-технических кадров и  производства новой научно-технической продукции!!!</a:t>
            </a:r>
          </a:p>
          <a:p>
            <a:pPr lvl="0" algn="just" fontAlgn="base">
              <a:spcBef>
                <a:spcPts val="600"/>
              </a:spcBef>
              <a:spcAft>
                <a:spcPct val="0"/>
              </a:spcAft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Необходимо переработать политику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отношении науки и образования в России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действующую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«Стратегию развития информационного общества в РФ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 полного учета всех социально-гуманитарных  и научно-технических аспектов.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00034" y="0"/>
            <a:ext cx="86439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сессия Международного Конгресса «Производство, наука, образование: преодолеть стагнацию» и III сессия Конгресса работников образования, науки, культуры и техники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(Москва, 29 ноября 2015 г.)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841242"/>
            <a:ext cx="842965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Подготовить и запустить с 2017 года государственную программу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«Интернет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каждому россиянину!»,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предусматривающую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организацию совместного взаимодействия государственных органов и широкой общественности в целях бесплатной и полной ликвидации существующей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интернет-неграмотности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населения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России;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и оборудование пунктов бесплатного круглосуточного коллективного доступа к Интернету, а также бесплатного обучения умению работать с Интернетом, в библиотеках, вузах, школах, центрах социального обслуживания и других учреждениях России – в количествах, достаточных для полного обеспечения ими подавляющего большинства россиян, включая инвалидов и стариков, с соответствующей, в том числе специальной аппаратурой;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финансирование со стороны государства бесплатного доступа к российским и зарубежным информационным базам данных научных публикаций через  сеть ведущих региональных, отраслевых и вузовских библиотек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34" y="0"/>
            <a:ext cx="8215369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Разработать долгосрочную государственную программу «Информационное общество  России до 2025г.» на основе  переработанной «Стратегии развития информационного общества в РФ» с учётом предложений и рекомендаций КРОН, СПЭК-2016 и МЭФ-2016 по формированию справедливого информационного общества России.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ttps://im2-tub-ru.yandex.net/i?id=0c7165e3492e80d9ed2f883565941e32&amp;n=33&amp;h=215&amp;w=259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6" name="Picture 4" descr="https://im2-tub-ru.yandex.net/i?id=0c7165e3492e80d9ed2f883565941e32&amp;n=33&amp;h=215&amp;w=2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785794"/>
            <a:ext cx="5851935" cy="485778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428860" y="578645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i="1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внимание!</a:t>
            </a:r>
            <a:endParaRPr lang="ru-RU" sz="3200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855</Words>
  <Application>Microsoft Office PowerPoint</Application>
  <PresentationFormat>Экран (4:3)</PresentationFormat>
  <Paragraphs>25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Справедливое информационное общество (общество знаний) РФ – основа прогрессивного устойчивого развития России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Справедливое информационное общество (общество знаний) РФ – основа прогрессивного устойчивого развития России</dc:title>
  <dc:creator>irina</dc:creator>
  <cp:lastModifiedBy>irina</cp:lastModifiedBy>
  <cp:revision>48</cp:revision>
  <dcterms:created xsi:type="dcterms:W3CDTF">2016-03-22T20:05:51Z</dcterms:created>
  <dcterms:modified xsi:type="dcterms:W3CDTF">2016-03-24T05:07:18Z</dcterms:modified>
</cp:coreProperties>
</file>