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60" r:id="rId5"/>
    <p:sldId id="261" r:id="rId6"/>
    <p:sldId id="265" r:id="rId7"/>
    <p:sldId id="264" r:id="rId8"/>
    <p:sldId id="258" r:id="rId9"/>
    <p:sldId id="259" r:id="rId10"/>
    <p:sldId id="262" r:id="rId11"/>
    <p:sldId id="266" r:id="rId12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C1E200D8-2E67-4E7C-B2C3-74ED4E38E539}">
          <p14:sldIdLst>
            <p14:sldId id="263"/>
            <p14:sldId id="256"/>
            <p14:sldId id="257"/>
            <p14:sldId id="260"/>
            <p14:sldId id="261"/>
            <p14:sldId id="265"/>
            <p14:sldId id="264"/>
            <p14:sldId id="258"/>
            <p14:sldId id="259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E7E611-7E22-4D4D-A977-5CE52F6B470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36600FC-2367-4DEB-BEF6-5F16B103ACB2}">
      <dgm:prSet phldrT="[Текст]"/>
      <dgm:spPr/>
      <dgm:t>
        <a:bodyPr/>
        <a:lstStyle/>
        <a:p>
          <a:r>
            <a:rPr lang="ru-RU" b="1" dirty="0" smtClean="0"/>
            <a:t>Рыночная матрица</a:t>
          </a:r>
          <a:endParaRPr lang="en-US" b="1" dirty="0" smtClean="0"/>
        </a:p>
        <a:p>
          <a:r>
            <a:rPr lang="ru-RU" dirty="0" smtClean="0"/>
            <a:t>Товарное производство</a:t>
          </a:r>
        </a:p>
        <a:p>
          <a:r>
            <a:rPr lang="ru-RU" dirty="0" smtClean="0"/>
            <a:t>монетаризм</a:t>
          </a:r>
          <a:endParaRPr lang="ru-RU" dirty="0"/>
        </a:p>
      </dgm:t>
    </dgm:pt>
    <dgm:pt modelId="{05B3B7AD-7840-4699-A94C-D4B09072CCF5}" type="parTrans" cxnId="{8DD5502A-2998-4BC3-A8A6-E80787855B35}">
      <dgm:prSet/>
      <dgm:spPr/>
      <dgm:t>
        <a:bodyPr/>
        <a:lstStyle/>
        <a:p>
          <a:endParaRPr lang="ru-RU"/>
        </a:p>
      </dgm:t>
    </dgm:pt>
    <dgm:pt modelId="{8E18B538-D296-4603-869B-E30F8D122B53}" type="sibTrans" cxnId="{8DD5502A-2998-4BC3-A8A6-E80787855B35}">
      <dgm:prSet/>
      <dgm:spPr/>
      <dgm:t>
        <a:bodyPr/>
        <a:lstStyle/>
        <a:p>
          <a:endParaRPr lang="ru-RU"/>
        </a:p>
      </dgm:t>
    </dgm:pt>
    <dgm:pt modelId="{F79D673C-DB1A-4F72-BE68-63B52243470F}">
      <dgm:prSet phldrT="[Текст]"/>
      <dgm:spPr/>
      <dgm:t>
        <a:bodyPr/>
        <a:lstStyle/>
        <a:p>
          <a:r>
            <a:rPr lang="ru-RU" b="1" dirty="0" smtClean="0"/>
            <a:t>Индустриальная матрица</a:t>
          </a:r>
        </a:p>
        <a:p>
          <a:r>
            <a:rPr lang="ru-RU" dirty="0" smtClean="0"/>
            <a:t>-производство</a:t>
          </a:r>
          <a:r>
            <a:rPr lang="en-US" dirty="0" smtClean="0"/>
            <a:t> (</a:t>
          </a:r>
          <a:r>
            <a:rPr lang="ru-RU" dirty="0" smtClean="0"/>
            <a:t>Капитализм)</a:t>
          </a:r>
        </a:p>
        <a:p>
          <a:r>
            <a:rPr lang="ru-RU" dirty="0" smtClean="0"/>
            <a:t>-потребление (маркетинг, бренды)</a:t>
          </a:r>
        </a:p>
        <a:p>
          <a:r>
            <a:rPr lang="ru-RU" dirty="0" smtClean="0"/>
            <a:t>-воспроизводство</a:t>
          </a:r>
        </a:p>
        <a:p>
          <a:endParaRPr lang="ru-RU" dirty="0"/>
        </a:p>
      </dgm:t>
    </dgm:pt>
    <dgm:pt modelId="{7D2CFCF0-6F7B-4941-83D3-5595294CA46E}" type="parTrans" cxnId="{C12F87A3-19AC-4514-9627-EC563720D56F}">
      <dgm:prSet/>
      <dgm:spPr/>
      <dgm:t>
        <a:bodyPr/>
        <a:lstStyle/>
        <a:p>
          <a:endParaRPr lang="ru-RU"/>
        </a:p>
      </dgm:t>
    </dgm:pt>
    <dgm:pt modelId="{DA3A89E1-C426-4B75-8AEE-8B545A676A5F}" type="sibTrans" cxnId="{C12F87A3-19AC-4514-9627-EC563720D56F}">
      <dgm:prSet/>
      <dgm:spPr/>
      <dgm:t>
        <a:bodyPr/>
        <a:lstStyle/>
        <a:p>
          <a:endParaRPr lang="ru-RU"/>
        </a:p>
      </dgm:t>
    </dgm:pt>
    <dgm:pt modelId="{179216DE-DCB7-4B67-BCB0-FF31DB6EC439}">
      <dgm:prSet phldrT="[Текст]"/>
      <dgm:spPr/>
      <dgm:t>
        <a:bodyPr/>
        <a:lstStyle/>
        <a:p>
          <a:r>
            <a:rPr lang="ru-RU" b="1" dirty="0" smtClean="0"/>
            <a:t>Информационная матрица</a:t>
          </a:r>
        </a:p>
        <a:p>
          <a:r>
            <a:rPr lang="ru-RU" dirty="0" smtClean="0"/>
            <a:t>Ценностно-эмиссионные технологии</a:t>
          </a:r>
        </a:p>
        <a:p>
          <a:r>
            <a:rPr lang="ru-RU" dirty="0" smtClean="0"/>
            <a:t>Программирование ценностно-ориентированных сценариев</a:t>
          </a:r>
          <a:endParaRPr lang="ru-RU" dirty="0"/>
        </a:p>
      </dgm:t>
    </dgm:pt>
    <dgm:pt modelId="{B00556F4-30E7-4EFF-859B-FD4E6631029C}" type="parTrans" cxnId="{E7408884-3A79-4C42-A096-F884DB9C7673}">
      <dgm:prSet/>
      <dgm:spPr/>
      <dgm:t>
        <a:bodyPr/>
        <a:lstStyle/>
        <a:p>
          <a:endParaRPr lang="ru-RU"/>
        </a:p>
      </dgm:t>
    </dgm:pt>
    <dgm:pt modelId="{14A9A77A-F376-44D0-8963-37A7D90BFFDA}" type="sibTrans" cxnId="{E7408884-3A79-4C42-A096-F884DB9C7673}">
      <dgm:prSet/>
      <dgm:spPr/>
      <dgm:t>
        <a:bodyPr/>
        <a:lstStyle/>
        <a:p>
          <a:endParaRPr lang="ru-RU"/>
        </a:p>
      </dgm:t>
    </dgm:pt>
    <dgm:pt modelId="{5AF04C62-E2B1-47DF-8B22-318ED38F2E81}" type="pres">
      <dgm:prSet presAssocID="{28E7E611-7E22-4D4D-A977-5CE52F6B4700}" presName="CompostProcess" presStyleCnt="0">
        <dgm:presLayoutVars>
          <dgm:dir/>
          <dgm:resizeHandles val="exact"/>
        </dgm:presLayoutVars>
      </dgm:prSet>
      <dgm:spPr/>
    </dgm:pt>
    <dgm:pt modelId="{71FB4957-5CD4-44B7-B38F-82D04C1ADE04}" type="pres">
      <dgm:prSet presAssocID="{28E7E611-7E22-4D4D-A977-5CE52F6B4700}" presName="arrow" presStyleLbl="bgShp" presStyleIdx="0" presStyleCnt="1"/>
      <dgm:spPr/>
    </dgm:pt>
    <dgm:pt modelId="{3E0D020C-4645-4F20-A1B0-A4CBEA7997B1}" type="pres">
      <dgm:prSet presAssocID="{28E7E611-7E22-4D4D-A977-5CE52F6B4700}" presName="linearProcess" presStyleCnt="0"/>
      <dgm:spPr/>
    </dgm:pt>
    <dgm:pt modelId="{C1E41E29-C3C3-41EC-B595-97D864349AD9}" type="pres">
      <dgm:prSet presAssocID="{C36600FC-2367-4DEB-BEF6-5F16B103ACB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18D417-5426-4CB5-AE8B-E6BC1448958C}" type="pres">
      <dgm:prSet presAssocID="{8E18B538-D296-4603-869B-E30F8D122B53}" presName="sibTrans" presStyleCnt="0"/>
      <dgm:spPr/>
    </dgm:pt>
    <dgm:pt modelId="{560524E9-9125-47B7-A393-9B8E3CF5E6AC}" type="pres">
      <dgm:prSet presAssocID="{F79D673C-DB1A-4F72-BE68-63B52243470F}" presName="textNode" presStyleLbl="node1" presStyleIdx="1" presStyleCnt="3" custScaleY="1039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0B8D0C-3A53-45E9-A33A-7A14EFC527A8}" type="pres">
      <dgm:prSet presAssocID="{DA3A89E1-C426-4B75-8AEE-8B545A676A5F}" presName="sibTrans" presStyleCnt="0"/>
      <dgm:spPr/>
    </dgm:pt>
    <dgm:pt modelId="{E51A33A8-BEB2-4D10-8365-820F4616D866}" type="pres">
      <dgm:prSet presAssocID="{179216DE-DCB7-4B67-BCB0-FF31DB6EC43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4F0B2B-4342-4EAF-AD7D-A7047F9F6769}" type="presOf" srcId="{28E7E611-7E22-4D4D-A977-5CE52F6B4700}" destId="{5AF04C62-E2B1-47DF-8B22-318ED38F2E81}" srcOrd="0" destOrd="0" presId="urn:microsoft.com/office/officeart/2005/8/layout/hProcess9"/>
    <dgm:cxn modelId="{CE4CAF1C-407C-41DE-AC40-84C6F5378B41}" type="presOf" srcId="{179216DE-DCB7-4B67-BCB0-FF31DB6EC439}" destId="{E51A33A8-BEB2-4D10-8365-820F4616D866}" srcOrd="0" destOrd="0" presId="urn:microsoft.com/office/officeart/2005/8/layout/hProcess9"/>
    <dgm:cxn modelId="{909AEE24-CDCA-49ED-BDEE-F750C6E4CBA8}" type="presOf" srcId="{C36600FC-2367-4DEB-BEF6-5F16B103ACB2}" destId="{C1E41E29-C3C3-41EC-B595-97D864349AD9}" srcOrd="0" destOrd="0" presId="urn:microsoft.com/office/officeart/2005/8/layout/hProcess9"/>
    <dgm:cxn modelId="{1F90728D-C4C7-4B7E-8E90-A09A1A6CD222}" type="presOf" srcId="{F79D673C-DB1A-4F72-BE68-63B52243470F}" destId="{560524E9-9125-47B7-A393-9B8E3CF5E6AC}" srcOrd="0" destOrd="0" presId="urn:microsoft.com/office/officeart/2005/8/layout/hProcess9"/>
    <dgm:cxn modelId="{E7408884-3A79-4C42-A096-F884DB9C7673}" srcId="{28E7E611-7E22-4D4D-A977-5CE52F6B4700}" destId="{179216DE-DCB7-4B67-BCB0-FF31DB6EC439}" srcOrd="2" destOrd="0" parTransId="{B00556F4-30E7-4EFF-859B-FD4E6631029C}" sibTransId="{14A9A77A-F376-44D0-8963-37A7D90BFFDA}"/>
    <dgm:cxn modelId="{8DD5502A-2998-4BC3-A8A6-E80787855B35}" srcId="{28E7E611-7E22-4D4D-A977-5CE52F6B4700}" destId="{C36600FC-2367-4DEB-BEF6-5F16B103ACB2}" srcOrd="0" destOrd="0" parTransId="{05B3B7AD-7840-4699-A94C-D4B09072CCF5}" sibTransId="{8E18B538-D296-4603-869B-E30F8D122B53}"/>
    <dgm:cxn modelId="{C12F87A3-19AC-4514-9627-EC563720D56F}" srcId="{28E7E611-7E22-4D4D-A977-5CE52F6B4700}" destId="{F79D673C-DB1A-4F72-BE68-63B52243470F}" srcOrd="1" destOrd="0" parTransId="{7D2CFCF0-6F7B-4941-83D3-5595294CA46E}" sibTransId="{DA3A89E1-C426-4B75-8AEE-8B545A676A5F}"/>
    <dgm:cxn modelId="{691BED56-3F00-494F-A270-6683A2A29A38}" type="presParOf" srcId="{5AF04C62-E2B1-47DF-8B22-318ED38F2E81}" destId="{71FB4957-5CD4-44B7-B38F-82D04C1ADE04}" srcOrd="0" destOrd="0" presId="urn:microsoft.com/office/officeart/2005/8/layout/hProcess9"/>
    <dgm:cxn modelId="{F97283B4-3A55-4ECB-ACDE-9AC40E5636D7}" type="presParOf" srcId="{5AF04C62-E2B1-47DF-8B22-318ED38F2E81}" destId="{3E0D020C-4645-4F20-A1B0-A4CBEA7997B1}" srcOrd="1" destOrd="0" presId="urn:microsoft.com/office/officeart/2005/8/layout/hProcess9"/>
    <dgm:cxn modelId="{F13132AD-84EB-4FA5-B7E9-793144D53F8B}" type="presParOf" srcId="{3E0D020C-4645-4F20-A1B0-A4CBEA7997B1}" destId="{C1E41E29-C3C3-41EC-B595-97D864349AD9}" srcOrd="0" destOrd="0" presId="urn:microsoft.com/office/officeart/2005/8/layout/hProcess9"/>
    <dgm:cxn modelId="{B85F20B0-CA5C-4E99-B162-E48E12F3A914}" type="presParOf" srcId="{3E0D020C-4645-4F20-A1B0-A4CBEA7997B1}" destId="{8218D417-5426-4CB5-AE8B-E6BC1448958C}" srcOrd="1" destOrd="0" presId="urn:microsoft.com/office/officeart/2005/8/layout/hProcess9"/>
    <dgm:cxn modelId="{8C8BCD8A-9D95-4011-B891-7E97C7FBDE72}" type="presParOf" srcId="{3E0D020C-4645-4F20-A1B0-A4CBEA7997B1}" destId="{560524E9-9125-47B7-A393-9B8E3CF5E6AC}" srcOrd="2" destOrd="0" presId="urn:microsoft.com/office/officeart/2005/8/layout/hProcess9"/>
    <dgm:cxn modelId="{D8CC4F3E-C156-4C41-B977-42BCB5ED2445}" type="presParOf" srcId="{3E0D020C-4645-4F20-A1B0-A4CBEA7997B1}" destId="{F60B8D0C-3A53-45E9-A33A-7A14EFC527A8}" srcOrd="3" destOrd="0" presId="urn:microsoft.com/office/officeart/2005/8/layout/hProcess9"/>
    <dgm:cxn modelId="{48C3257C-CEC1-4700-A0A1-83CAFF8A4020}" type="presParOf" srcId="{3E0D020C-4645-4F20-A1B0-A4CBEA7997B1}" destId="{E51A33A8-BEB2-4D10-8365-820F4616D86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DFC4E4-994E-4C70-8421-6A4EC80B5C8F}" type="doc">
      <dgm:prSet loTypeId="urn:microsoft.com/office/officeart/2005/8/layout/StepDownProcess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1AEAC3-47CA-4D84-AC51-B93A0B2F2AF2}">
      <dgm:prSet phldrT="[Текст]"/>
      <dgm:spPr/>
      <dgm:t>
        <a:bodyPr/>
        <a:lstStyle/>
        <a:p>
          <a:r>
            <a:rPr lang="ru-RU" dirty="0" smtClean="0"/>
            <a:t>Индустриальная матрица</a:t>
          </a:r>
          <a:endParaRPr lang="ru-RU" dirty="0"/>
        </a:p>
      </dgm:t>
    </dgm:pt>
    <dgm:pt modelId="{81371970-140D-4B63-8592-66ECC7F6007B}" type="parTrans" cxnId="{2AC99AA9-EFEE-47FF-9B8F-4970B33484F0}">
      <dgm:prSet/>
      <dgm:spPr/>
      <dgm:t>
        <a:bodyPr/>
        <a:lstStyle/>
        <a:p>
          <a:endParaRPr lang="ru-RU"/>
        </a:p>
      </dgm:t>
    </dgm:pt>
    <dgm:pt modelId="{984DADC4-4EFE-4C5E-8BD6-962AED53C1FA}" type="sibTrans" cxnId="{2AC99AA9-EFEE-47FF-9B8F-4970B33484F0}">
      <dgm:prSet/>
      <dgm:spPr/>
      <dgm:t>
        <a:bodyPr/>
        <a:lstStyle/>
        <a:p>
          <a:endParaRPr lang="ru-RU"/>
        </a:p>
      </dgm:t>
    </dgm:pt>
    <dgm:pt modelId="{8871919A-AA06-4231-A0A4-D07CC0EF6C37}">
      <dgm:prSet phldrT="[Текст]"/>
      <dgm:spPr/>
      <dgm:t>
        <a:bodyPr/>
        <a:lstStyle/>
        <a:p>
          <a:r>
            <a:rPr lang="ru-RU" dirty="0" smtClean="0"/>
            <a:t>Советская система</a:t>
          </a:r>
          <a:endParaRPr lang="ru-RU" dirty="0"/>
        </a:p>
      </dgm:t>
    </dgm:pt>
    <dgm:pt modelId="{F1F4BEC5-6BEB-4313-A72E-86508A3AAA0A}" type="parTrans" cxnId="{A4BCE147-2084-4591-A388-C06D166BBE6F}">
      <dgm:prSet/>
      <dgm:spPr/>
      <dgm:t>
        <a:bodyPr/>
        <a:lstStyle/>
        <a:p>
          <a:endParaRPr lang="ru-RU"/>
        </a:p>
      </dgm:t>
    </dgm:pt>
    <dgm:pt modelId="{87D233D6-F660-4961-9542-6311971E0A85}" type="sibTrans" cxnId="{A4BCE147-2084-4591-A388-C06D166BBE6F}">
      <dgm:prSet/>
      <dgm:spPr/>
      <dgm:t>
        <a:bodyPr/>
        <a:lstStyle/>
        <a:p>
          <a:endParaRPr lang="ru-RU"/>
        </a:p>
      </dgm:t>
    </dgm:pt>
    <dgm:pt modelId="{D5BF8D4C-4A74-4FE9-8348-7363E82BB63F}">
      <dgm:prSet phldrT="[Текст]"/>
      <dgm:spPr/>
      <dgm:t>
        <a:bodyPr/>
        <a:lstStyle/>
        <a:p>
          <a:r>
            <a:rPr lang="ru-RU" dirty="0" smtClean="0"/>
            <a:t>РЫНОК КАК ЦЕЛЬ</a:t>
          </a:r>
        </a:p>
        <a:p>
          <a:r>
            <a:rPr lang="ru-RU" dirty="0" smtClean="0"/>
            <a:t>И УНИВЕРСАЛЬНАЯ МОДЕЛЬ</a:t>
          </a:r>
        </a:p>
        <a:p>
          <a:endParaRPr lang="ru-RU" dirty="0"/>
        </a:p>
      </dgm:t>
    </dgm:pt>
    <dgm:pt modelId="{DF2A1A89-285F-499A-88C9-2B1E8235A66C}" type="parTrans" cxnId="{91B34C76-3023-4302-BC1D-ABE7A28272F9}">
      <dgm:prSet/>
      <dgm:spPr/>
      <dgm:t>
        <a:bodyPr/>
        <a:lstStyle/>
        <a:p>
          <a:endParaRPr lang="ru-RU"/>
        </a:p>
      </dgm:t>
    </dgm:pt>
    <dgm:pt modelId="{C2334BC6-77EE-4FFA-BD70-897ADC4AEE09}" type="sibTrans" cxnId="{91B34C76-3023-4302-BC1D-ABE7A28272F9}">
      <dgm:prSet/>
      <dgm:spPr/>
      <dgm:t>
        <a:bodyPr/>
        <a:lstStyle/>
        <a:p>
          <a:endParaRPr lang="ru-RU"/>
        </a:p>
      </dgm:t>
    </dgm:pt>
    <dgm:pt modelId="{8A26138F-82E9-474D-875F-F8E8EE67EDEB}">
      <dgm:prSet phldrT="[Текст]"/>
      <dgm:spPr/>
      <dgm:t>
        <a:bodyPr/>
        <a:lstStyle/>
        <a:p>
          <a:endParaRPr lang="ru-RU" dirty="0"/>
        </a:p>
      </dgm:t>
    </dgm:pt>
    <dgm:pt modelId="{A9478800-FA98-4E8F-8CAD-6A3B1A847642}" type="parTrans" cxnId="{062F51EB-5D59-47D3-AE5B-5620FA83E9A0}">
      <dgm:prSet/>
      <dgm:spPr/>
      <dgm:t>
        <a:bodyPr/>
        <a:lstStyle/>
        <a:p>
          <a:endParaRPr lang="ru-RU"/>
        </a:p>
      </dgm:t>
    </dgm:pt>
    <dgm:pt modelId="{11CFC381-01E3-4E96-B889-F5AF84393C11}" type="sibTrans" cxnId="{062F51EB-5D59-47D3-AE5B-5620FA83E9A0}">
      <dgm:prSet/>
      <dgm:spPr/>
      <dgm:t>
        <a:bodyPr/>
        <a:lstStyle/>
        <a:p>
          <a:endParaRPr lang="ru-RU"/>
        </a:p>
      </dgm:t>
    </dgm:pt>
    <dgm:pt modelId="{5BCAE15E-E6FC-4F4E-B495-308C6940F8D5}">
      <dgm:prSet phldrT="[Текст]"/>
      <dgm:spPr/>
      <dgm:t>
        <a:bodyPr/>
        <a:lstStyle/>
        <a:p>
          <a:endParaRPr lang="ru-RU" dirty="0"/>
        </a:p>
      </dgm:t>
    </dgm:pt>
    <dgm:pt modelId="{916518C7-0F68-42F2-8D18-6D42AA06DD44}" type="parTrans" cxnId="{EEDAA893-AF0E-4CFC-8AEF-2B4CE87E8D97}">
      <dgm:prSet/>
      <dgm:spPr/>
      <dgm:t>
        <a:bodyPr/>
        <a:lstStyle/>
        <a:p>
          <a:endParaRPr lang="ru-RU"/>
        </a:p>
      </dgm:t>
    </dgm:pt>
    <dgm:pt modelId="{F65A03D7-D266-4F0B-A104-B9DEAAA76CC9}" type="sibTrans" cxnId="{EEDAA893-AF0E-4CFC-8AEF-2B4CE87E8D97}">
      <dgm:prSet/>
      <dgm:spPr/>
      <dgm:t>
        <a:bodyPr/>
        <a:lstStyle/>
        <a:p>
          <a:endParaRPr lang="ru-RU"/>
        </a:p>
      </dgm:t>
    </dgm:pt>
    <dgm:pt modelId="{E4C7727E-8AE3-44EE-BD7C-4D620B6437D1}">
      <dgm:prSet phldrT="[Текст]"/>
      <dgm:spPr/>
      <dgm:t>
        <a:bodyPr/>
        <a:lstStyle/>
        <a:p>
          <a:r>
            <a:rPr lang="ru-RU" dirty="0" smtClean="0"/>
            <a:t>Многоукладная экономика</a:t>
          </a:r>
        </a:p>
        <a:p>
          <a:r>
            <a:rPr lang="ru-RU" dirty="0" smtClean="0"/>
            <a:t>Сословная структура</a:t>
          </a:r>
        </a:p>
        <a:p>
          <a:r>
            <a:rPr lang="ru-RU" dirty="0" smtClean="0"/>
            <a:t>Приватизация </a:t>
          </a:r>
          <a:r>
            <a:rPr lang="ru-RU" dirty="0" err="1" smtClean="0"/>
            <a:t>госинститутов</a:t>
          </a:r>
          <a:endParaRPr lang="ru-RU" dirty="0" smtClean="0"/>
        </a:p>
        <a:p>
          <a:r>
            <a:rPr lang="ru-RU" dirty="0" smtClean="0"/>
            <a:t>(</a:t>
          </a:r>
          <a:r>
            <a:rPr lang="ru-RU" dirty="0" err="1" smtClean="0"/>
            <a:t>неофеодалим</a:t>
          </a:r>
          <a:r>
            <a:rPr lang="ru-RU" dirty="0" smtClean="0"/>
            <a:t>)</a:t>
          </a:r>
          <a:endParaRPr lang="ru-RU" dirty="0"/>
        </a:p>
      </dgm:t>
    </dgm:pt>
    <dgm:pt modelId="{EFC11F1F-0382-4967-B29C-D29A30782BA5}" type="sibTrans" cxnId="{1FE2DD83-95F2-4ED5-94D0-0036790827DA}">
      <dgm:prSet/>
      <dgm:spPr/>
      <dgm:t>
        <a:bodyPr/>
        <a:lstStyle/>
        <a:p>
          <a:endParaRPr lang="ru-RU"/>
        </a:p>
      </dgm:t>
    </dgm:pt>
    <dgm:pt modelId="{FCB81A8C-06B7-4FBB-9719-B625D6801F89}" type="parTrans" cxnId="{1FE2DD83-95F2-4ED5-94D0-0036790827DA}">
      <dgm:prSet/>
      <dgm:spPr/>
      <dgm:t>
        <a:bodyPr/>
        <a:lstStyle/>
        <a:p>
          <a:endParaRPr lang="ru-RU"/>
        </a:p>
      </dgm:t>
    </dgm:pt>
    <dgm:pt modelId="{D59AA2AB-F4E5-445E-8C8A-EBA0563D836B}" type="pres">
      <dgm:prSet presAssocID="{7CDFC4E4-994E-4C70-8421-6A4EC80B5C8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57880BC-21AD-457D-B5E5-2E0E5AEEBABA}" type="pres">
      <dgm:prSet presAssocID="{281AEAC3-47CA-4D84-AC51-B93A0B2F2AF2}" presName="composite" presStyleCnt="0"/>
      <dgm:spPr/>
    </dgm:pt>
    <dgm:pt modelId="{3482072E-AA85-4646-88B0-3DAD74CC5C3F}" type="pres">
      <dgm:prSet presAssocID="{281AEAC3-47CA-4D84-AC51-B93A0B2F2AF2}" presName="bentUpArrow1" presStyleLbl="alignImgPlace1" presStyleIdx="0" presStyleCnt="2" custLinFactNeighborX="-47573" custLinFactNeighborY="82202"/>
      <dgm:spPr/>
    </dgm:pt>
    <dgm:pt modelId="{D4DD913C-035F-4B44-AC1B-5488645F6DF3}" type="pres">
      <dgm:prSet presAssocID="{281AEAC3-47CA-4D84-AC51-B93A0B2F2AF2}" presName="ParentText" presStyleLbl="node1" presStyleIdx="0" presStyleCnt="3" custLinFactNeighborX="-50116" custLinFactNeighborY="8025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F9F14-E713-4750-BAEC-29B591216E16}" type="pres">
      <dgm:prSet presAssocID="{281AEAC3-47CA-4D84-AC51-B93A0B2F2AF2}" presName="ChildText" presStyleLbl="revTx" presStyleIdx="0" presStyleCnt="2" custLinFactNeighborX="-86515" custLinFactNeighborY="298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93193C-4A90-4BFA-A3E1-8F2D1985E0AD}" type="pres">
      <dgm:prSet presAssocID="{984DADC4-4EFE-4C5E-8BD6-962AED53C1FA}" presName="sibTrans" presStyleCnt="0"/>
      <dgm:spPr/>
    </dgm:pt>
    <dgm:pt modelId="{105852CD-8E5E-4FDE-BE59-8364269C473A}" type="pres">
      <dgm:prSet presAssocID="{D5BF8D4C-4A74-4FE9-8348-7363E82BB63F}" presName="composite" presStyleCnt="0"/>
      <dgm:spPr/>
    </dgm:pt>
    <dgm:pt modelId="{0BC3616B-19EB-409F-9211-A932C6C4C59F}" type="pres">
      <dgm:prSet presAssocID="{D5BF8D4C-4A74-4FE9-8348-7363E82BB63F}" presName="bentUpArrow1" presStyleLbl="alignImgPlace1" presStyleIdx="1" presStyleCnt="2" custLinFactNeighborX="-72070" custLinFactNeighborY="-24353"/>
      <dgm:spPr/>
    </dgm:pt>
    <dgm:pt modelId="{6CB083B0-46AD-4A41-971B-23E422C6775F}" type="pres">
      <dgm:prSet presAssocID="{D5BF8D4C-4A74-4FE9-8348-7363E82BB63F}" presName="ParentText" presStyleLbl="node1" presStyleIdx="1" presStyleCnt="3" custLinFactNeighborX="-38538" custLinFactNeighborY="60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A81BC-1452-44F5-A3D8-8B7D2020D9DC}" type="pres">
      <dgm:prSet presAssocID="{D5BF8D4C-4A74-4FE9-8348-7363E82BB63F}" presName="ChildText" presStyleLbl="revTx" presStyleIdx="1" presStyleCnt="2" custFlipHor="1" custScaleX="118740" custScaleY="55055" custLinFactX="55910" custLinFactNeighborX="100000" custLinFactNeighborY="8545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30FB9-8D41-4A41-ADE3-C97450FF2B2A}" type="pres">
      <dgm:prSet presAssocID="{C2334BC6-77EE-4FFA-BD70-897ADC4AEE09}" presName="sibTrans" presStyleCnt="0"/>
      <dgm:spPr/>
    </dgm:pt>
    <dgm:pt modelId="{2655B356-B6BD-41FF-B78E-FEF16888F360}" type="pres">
      <dgm:prSet presAssocID="{E4C7727E-8AE3-44EE-BD7C-4D620B6437D1}" presName="composite" presStyleCnt="0"/>
      <dgm:spPr/>
    </dgm:pt>
    <dgm:pt modelId="{BBCDD9E7-EC97-4EBB-8F42-6A52366EE3ED}" type="pres">
      <dgm:prSet presAssocID="{E4C7727E-8AE3-44EE-BD7C-4D620B6437D1}" presName="ParentText" presStyleLbl="node1" presStyleIdx="2" presStyleCnt="3" custScaleX="151349" custScaleY="95901" custLinFactNeighborX="-37654" custLinFactNeighborY="-629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51493D-09E3-4F5E-AFE9-272801CCF2A3}" type="presOf" srcId="{7CDFC4E4-994E-4C70-8421-6A4EC80B5C8F}" destId="{D59AA2AB-F4E5-445E-8C8A-EBA0563D836B}" srcOrd="0" destOrd="0" presId="urn:microsoft.com/office/officeart/2005/8/layout/StepDownProcess"/>
    <dgm:cxn modelId="{1FE2DD83-95F2-4ED5-94D0-0036790827DA}" srcId="{7CDFC4E4-994E-4C70-8421-6A4EC80B5C8F}" destId="{E4C7727E-8AE3-44EE-BD7C-4D620B6437D1}" srcOrd="2" destOrd="0" parTransId="{FCB81A8C-06B7-4FBB-9719-B625D6801F89}" sibTransId="{EFC11F1F-0382-4967-B29C-D29A30782BA5}"/>
    <dgm:cxn modelId="{BADA40E9-78F8-4C88-B512-3B99CB0CF7D1}" type="presOf" srcId="{E4C7727E-8AE3-44EE-BD7C-4D620B6437D1}" destId="{BBCDD9E7-EC97-4EBB-8F42-6A52366EE3ED}" srcOrd="0" destOrd="0" presId="urn:microsoft.com/office/officeart/2005/8/layout/StepDownProcess"/>
    <dgm:cxn modelId="{A4BCE147-2084-4591-A388-C06D166BBE6F}" srcId="{281AEAC3-47CA-4D84-AC51-B93A0B2F2AF2}" destId="{8871919A-AA06-4231-A0A4-D07CC0EF6C37}" srcOrd="0" destOrd="0" parTransId="{F1F4BEC5-6BEB-4313-A72E-86508A3AAA0A}" sibTransId="{87D233D6-F660-4961-9542-6311971E0A85}"/>
    <dgm:cxn modelId="{C8E884B2-2A99-4611-86F4-DF7BA05A8A5A}" type="presOf" srcId="{D5BF8D4C-4A74-4FE9-8348-7363E82BB63F}" destId="{6CB083B0-46AD-4A41-971B-23E422C6775F}" srcOrd="0" destOrd="0" presId="urn:microsoft.com/office/officeart/2005/8/layout/StepDownProcess"/>
    <dgm:cxn modelId="{100F04B3-A3E5-448F-953E-66F7F5497F66}" type="presOf" srcId="{281AEAC3-47CA-4D84-AC51-B93A0B2F2AF2}" destId="{D4DD913C-035F-4B44-AC1B-5488645F6DF3}" srcOrd="0" destOrd="0" presId="urn:microsoft.com/office/officeart/2005/8/layout/StepDownProcess"/>
    <dgm:cxn modelId="{8C35BE91-5C26-4E1D-AA82-EA6C6331F62F}" type="presOf" srcId="{8A26138F-82E9-474D-875F-F8E8EE67EDEB}" destId="{150A81BC-1452-44F5-A3D8-8B7D2020D9DC}" srcOrd="0" destOrd="0" presId="urn:microsoft.com/office/officeart/2005/8/layout/StepDownProcess"/>
    <dgm:cxn modelId="{D4C1BA99-A23D-4808-9F08-3105B9561AE8}" type="presOf" srcId="{8871919A-AA06-4231-A0A4-D07CC0EF6C37}" destId="{85AF9F14-E713-4750-BAEC-29B591216E16}" srcOrd="0" destOrd="0" presId="urn:microsoft.com/office/officeart/2005/8/layout/StepDownProcess"/>
    <dgm:cxn modelId="{EEDAA893-AF0E-4CFC-8AEF-2B4CE87E8D97}" srcId="{281AEAC3-47CA-4D84-AC51-B93A0B2F2AF2}" destId="{5BCAE15E-E6FC-4F4E-B495-308C6940F8D5}" srcOrd="1" destOrd="0" parTransId="{916518C7-0F68-42F2-8D18-6D42AA06DD44}" sibTransId="{F65A03D7-D266-4F0B-A104-B9DEAAA76CC9}"/>
    <dgm:cxn modelId="{2AC99AA9-EFEE-47FF-9B8F-4970B33484F0}" srcId="{7CDFC4E4-994E-4C70-8421-6A4EC80B5C8F}" destId="{281AEAC3-47CA-4D84-AC51-B93A0B2F2AF2}" srcOrd="0" destOrd="0" parTransId="{81371970-140D-4B63-8592-66ECC7F6007B}" sibTransId="{984DADC4-4EFE-4C5E-8BD6-962AED53C1FA}"/>
    <dgm:cxn modelId="{436E8760-B321-410A-AB1F-A5646924250C}" type="presOf" srcId="{5BCAE15E-E6FC-4F4E-B495-308C6940F8D5}" destId="{85AF9F14-E713-4750-BAEC-29B591216E16}" srcOrd="0" destOrd="1" presId="urn:microsoft.com/office/officeart/2005/8/layout/StepDownProcess"/>
    <dgm:cxn modelId="{91B34C76-3023-4302-BC1D-ABE7A28272F9}" srcId="{7CDFC4E4-994E-4C70-8421-6A4EC80B5C8F}" destId="{D5BF8D4C-4A74-4FE9-8348-7363E82BB63F}" srcOrd="1" destOrd="0" parTransId="{DF2A1A89-285F-499A-88C9-2B1E8235A66C}" sibTransId="{C2334BC6-77EE-4FFA-BD70-897ADC4AEE09}"/>
    <dgm:cxn modelId="{062F51EB-5D59-47D3-AE5B-5620FA83E9A0}" srcId="{D5BF8D4C-4A74-4FE9-8348-7363E82BB63F}" destId="{8A26138F-82E9-474D-875F-F8E8EE67EDEB}" srcOrd="0" destOrd="0" parTransId="{A9478800-FA98-4E8F-8CAD-6A3B1A847642}" sibTransId="{11CFC381-01E3-4E96-B889-F5AF84393C11}"/>
    <dgm:cxn modelId="{5E608EB4-D8A6-49ED-9BFF-BCA50CA792D5}" type="presParOf" srcId="{D59AA2AB-F4E5-445E-8C8A-EBA0563D836B}" destId="{E57880BC-21AD-457D-B5E5-2E0E5AEEBABA}" srcOrd="0" destOrd="0" presId="urn:microsoft.com/office/officeart/2005/8/layout/StepDownProcess"/>
    <dgm:cxn modelId="{771B1CA0-4531-4B75-A046-423865DC6E5B}" type="presParOf" srcId="{E57880BC-21AD-457D-B5E5-2E0E5AEEBABA}" destId="{3482072E-AA85-4646-88B0-3DAD74CC5C3F}" srcOrd="0" destOrd="0" presId="urn:microsoft.com/office/officeart/2005/8/layout/StepDownProcess"/>
    <dgm:cxn modelId="{F1D3FF49-1CB2-4595-B0B1-0CDE85DA8779}" type="presParOf" srcId="{E57880BC-21AD-457D-B5E5-2E0E5AEEBABA}" destId="{D4DD913C-035F-4B44-AC1B-5488645F6DF3}" srcOrd="1" destOrd="0" presId="urn:microsoft.com/office/officeart/2005/8/layout/StepDownProcess"/>
    <dgm:cxn modelId="{00B45302-B14F-4D63-938B-BC91B489C638}" type="presParOf" srcId="{E57880BC-21AD-457D-B5E5-2E0E5AEEBABA}" destId="{85AF9F14-E713-4750-BAEC-29B591216E16}" srcOrd="2" destOrd="0" presId="urn:microsoft.com/office/officeart/2005/8/layout/StepDownProcess"/>
    <dgm:cxn modelId="{044FA4BA-7442-4B09-A9F4-89243A6BB9DA}" type="presParOf" srcId="{D59AA2AB-F4E5-445E-8C8A-EBA0563D836B}" destId="{6293193C-4A90-4BFA-A3E1-8F2D1985E0AD}" srcOrd="1" destOrd="0" presId="urn:microsoft.com/office/officeart/2005/8/layout/StepDownProcess"/>
    <dgm:cxn modelId="{040FDC1A-A7C2-4D0F-8910-823848755CF7}" type="presParOf" srcId="{D59AA2AB-F4E5-445E-8C8A-EBA0563D836B}" destId="{105852CD-8E5E-4FDE-BE59-8364269C473A}" srcOrd="2" destOrd="0" presId="urn:microsoft.com/office/officeart/2005/8/layout/StepDownProcess"/>
    <dgm:cxn modelId="{EC6A0DBE-24FB-4921-877A-4D99BA20BA4D}" type="presParOf" srcId="{105852CD-8E5E-4FDE-BE59-8364269C473A}" destId="{0BC3616B-19EB-409F-9211-A932C6C4C59F}" srcOrd="0" destOrd="0" presId="urn:microsoft.com/office/officeart/2005/8/layout/StepDownProcess"/>
    <dgm:cxn modelId="{3DDA6156-1001-4924-B84E-4508EDA890B9}" type="presParOf" srcId="{105852CD-8E5E-4FDE-BE59-8364269C473A}" destId="{6CB083B0-46AD-4A41-971B-23E422C6775F}" srcOrd="1" destOrd="0" presId="urn:microsoft.com/office/officeart/2005/8/layout/StepDownProcess"/>
    <dgm:cxn modelId="{8A41F112-B5B5-4BE6-BC1E-9B966AEB819F}" type="presParOf" srcId="{105852CD-8E5E-4FDE-BE59-8364269C473A}" destId="{150A81BC-1452-44F5-A3D8-8B7D2020D9DC}" srcOrd="2" destOrd="0" presId="urn:microsoft.com/office/officeart/2005/8/layout/StepDownProcess"/>
    <dgm:cxn modelId="{90E88FA3-BFC6-4280-A145-6EE9E972650E}" type="presParOf" srcId="{D59AA2AB-F4E5-445E-8C8A-EBA0563D836B}" destId="{2BB30FB9-8D41-4A41-ADE3-C97450FF2B2A}" srcOrd="3" destOrd="0" presId="urn:microsoft.com/office/officeart/2005/8/layout/StepDownProcess"/>
    <dgm:cxn modelId="{DEC0D4C0-B07D-4D6F-AD8A-E9BDB6FE5BA5}" type="presParOf" srcId="{D59AA2AB-F4E5-445E-8C8A-EBA0563D836B}" destId="{2655B356-B6BD-41FF-B78E-FEF16888F360}" srcOrd="4" destOrd="0" presId="urn:microsoft.com/office/officeart/2005/8/layout/StepDownProcess"/>
    <dgm:cxn modelId="{66D8A948-A525-4F25-B775-8F190BD20C3A}" type="presParOf" srcId="{2655B356-B6BD-41FF-B78E-FEF16888F360}" destId="{BBCDD9E7-EC97-4EBB-8F42-6A52366EE3ED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272B63-B663-40C9-B33D-BC373DFC0A7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C22AEE-0F3B-4B92-AF37-5C6196EDEB85}">
      <dgm:prSet phldrT="[Текст]"/>
      <dgm:spPr/>
      <dgm:t>
        <a:bodyPr/>
        <a:lstStyle/>
        <a:p>
          <a:r>
            <a:rPr lang="ru-RU" dirty="0" smtClean="0"/>
            <a:t>Рыночная модель</a:t>
          </a:r>
          <a:endParaRPr lang="ru-RU" dirty="0"/>
        </a:p>
      </dgm:t>
    </dgm:pt>
    <dgm:pt modelId="{A421C354-6E82-4171-9BD3-6DAFCB63EF6E}" type="parTrans" cxnId="{0887120E-87DC-4D59-AB85-FD5A3A8A641D}">
      <dgm:prSet/>
      <dgm:spPr/>
      <dgm:t>
        <a:bodyPr/>
        <a:lstStyle/>
        <a:p>
          <a:endParaRPr lang="ru-RU"/>
        </a:p>
      </dgm:t>
    </dgm:pt>
    <dgm:pt modelId="{C3015AC8-3FD1-4A6D-9982-CEF787D10058}" type="sibTrans" cxnId="{0887120E-87DC-4D59-AB85-FD5A3A8A641D}">
      <dgm:prSet/>
      <dgm:spPr/>
      <dgm:t>
        <a:bodyPr/>
        <a:lstStyle/>
        <a:p>
          <a:endParaRPr lang="ru-RU"/>
        </a:p>
      </dgm:t>
    </dgm:pt>
    <dgm:pt modelId="{A82AC515-BBE4-4CEC-88CF-CAE7C6A01DC5}">
      <dgm:prSet phldrT="[Текст]"/>
      <dgm:spPr/>
      <dgm:t>
        <a:bodyPr/>
        <a:lstStyle/>
        <a:p>
          <a:r>
            <a:rPr lang="ru-RU" dirty="0" smtClean="0"/>
            <a:t>Построение рыночной экономики (</a:t>
          </a:r>
          <a:r>
            <a:rPr lang="en-US" dirty="0" smtClean="0"/>
            <a:t>XIV – XV </a:t>
          </a:r>
          <a:r>
            <a:rPr lang="ru-RU" dirty="0" smtClean="0"/>
            <a:t>век Флоренция, Падуя, Генуя…)</a:t>
          </a:r>
          <a:endParaRPr lang="ru-RU" dirty="0"/>
        </a:p>
      </dgm:t>
    </dgm:pt>
    <dgm:pt modelId="{26DA2716-7A7F-4BEB-98F5-42FD01B37C0A}" type="parTrans" cxnId="{A4B5A77B-B5DD-4019-8612-18642C625937}">
      <dgm:prSet/>
      <dgm:spPr/>
      <dgm:t>
        <a:bodyPr/>
        <a:lstStyle/>
        <a:p>
          <a:endParaRPr lang="ru-RU"/>
        </a:p>
      </dgm:t>
    </dgm:pt>
    <dgm:pt modelId="{791206A5-F6DB-4B28-B49C-3C5CE86C6FA1}" type="sibTrans" cxnId="{A4B5A77B-B5DD-4019-8612-18642C625937}">
      <dgm:prSet/>
      <dgm:spPr/>
      <dgm:t>
        <a:bodyPr/>
        <a:lstStyle/>
        <a:p>
          <a:endParaRPr lang="ru-RU"/>
        </a:p>
      </dgm:t>
    </dgm:pt>
    <dgm:pt modelId="{C56B4AAF-627B-4FA8-A07C-4C4CF711FE04}">
      <dgm:prSet phldrT="[Текст]"/>
      <dgm:spPr/>
      <dgm:t>
        <a:bodyPr/>
        <a:lstStyle/>
        <a:p>
          <a:r>
            <a:rPr lang="ru-RU" dirty="0" smtClean="0"/>
            <a:t>Натурализация бюджета=денежный склад </a:t>
          </a:r>
        </a:p>
        <a:p>
          <a:r>
            <a:rPr lang="ru-RU" dirty="0" smtClean="0"/>
            <a:t>(десятки триллионов могут лежать без дела) </a:t>
          </a:r>
          <a:endParaRPr lang="ru-RU" dirty="0"/>
        </a:p>
      </dgm:t>
    </dgm:pt>
    <dgm:pt modelId="{D230F58D-9A81-42BC-B552-DA841C87F7C7}" type="parTrans" cxnId="{B79DE928-7447-44B1-B548-37115177D99F}">
      <dgm:prSet/>
      <dgm:spPr/>
      <dgm:t>
        <a:bodyPr/>
        <a:lstStyle/>
        <a:p>
          <a:endParaRPr lang="ru-RU"/>
        </a:p>
      </dgm:t>
    </dgm:pt>
    <dgm:pt modelId="{E0930793-7C4F-4B13-BD55-F27720E72829}" type="sibTrans" cxnId="{B79DE928-7447-44B1-B548-37115177D99F}">
      <dgm:prSet/>
      <dgm:spPr/>
      <dgm:t>
        <a:bodyPr/>
        <a:lstStyle/>
        <a:p>
          <a:endParaRPr lang="ru-RU"/>
        </a:p>
      </dgm:t>
    </dgm:pt>
    <dgm:pt modelId="{B5E2BDEC-AEF9-4824-907E-0E952B51D3FA}">
      <dgm:prSet phldrT="[Текст]"/>
      <dgm:spPr/>
      <dgm:t>
        <a:bodyPr/>
        <a:lstStyle/>
        <a:p>
          <a:r>
            <a:rPr lang="ru-RU" dirty="0" smtClean="0"/>
            <a:t>Отсутствие национального эмиссионного центра (системы центральных банков, обладающих правом эмиссии)</a:t>
          </a:r>
          <a:endParaRPr lang="ru-RU" dirty="0"/>
        </a:p>
      </dgm:t>
    </dgm:pt>
    <dgm:pt modelId="{2536AFDC-E154-4A55-913F-9B26B2DB62C9}" type="sibTrans" cxnId="{1F273AFA-A838-4D7A-89EB-522CE2B52BAC}">
      <dgm:prSet/>
      <dgm:spPr/>
      <dgm:t>
        <a:bodyPr/>
        <a:lstStyle/>
        <a:p>
          <a:endParaRPr lang="ru-RU"/>
        </a:p>
      </dgm:t>
    </dgm:pt>
    <dgm:pt modelId="{22EB3DBF-5787-4EF9-BAC8-53D29E432205}" type="parTrans" cxnId="{1F273AFA-A838-4D7A-89EB-522CE2B52BAC}">
      <dgm:prSet/>
      <dgm:spPr/>
      <dgm:t>
        <a:bodyPr/>
        <a:lstStyle/>
        <a:p>
          <a:endParaRPr lang="ru-RU"/>
        </a:p>
      </dgm:t>
    </dgm:pt>
    <dgm:pt modelId="{05248BC0-238B-425A-AA0F-CDF254CF71E2}" type="pres">
      <dgm:prSet presAssocID="{46272B63-B663-40C9-B33D-BC373DFC0A7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EE529A-E83B-4037-9479-0DB7C2D8E77B}" type="pres">
      <dgm:prSet presAssocID="{90C22AEE-0F3B-4B92-AF37-5C6196EDEB85}" presName="root1" presStyleCnt="0"/>
      <dgm:spPr/>
    </dgm:pt>
    <dgm:pt modelId="{1BC3FDA3-C6E2-4C1D-B9A6-64EF8AD62E83}" type="pres">
      <dgm:prSet presAssocID="{90C22AEE-0F3B-4B92-AF37-5C6196EDEB85}" presName="LevelOneTextNode" presStyleLbl="node0" presStyleIdx="0" presStyleCnt="1" custScaleX="139868" custLinFactX="-77012" custLinFactNeighborX="-100000" custLinFactNeighborY="133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2DE341-ADA3-4BF1-9A56-E1EB60F2E193}" type="pres">
      <dgm:prSet presAssocID="{90C22AEE-0F3B-4B92-AF37-5C6196EDEB85}" presName="level2hierChild" presStyleCnt="0"/>
      <dgm:spPr/>
    </dgm:pt>
    <dgm:pt modelId="{6B97BDE9-60C5-498E-AAF1-89FC349C62D4}" type="pres">
      <dgm:prSet presAssocID="{26DA2716-7A7F-4BEB-98F5-42FD01B37C0A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1E9F3D09-BAEB-49C4-9FB5-75F2308D4285}" type="pres">
      <dgm:prSet presAssocID="{26DA2716-7A7F-4BEB-98F5-42FD01B37C0A}" presName="connTx" presStyleLbl="parChTrans1D2" presStyleIdx="0" presStyleCnt="3"/>
      <dgm:spPr/>
      <dgm:t>
        <a:bodyPr/>
        <a:lstStyle/>
        <a:p>
          <a:endParaRPr lang="ru-RU"/>
        </a:p>
      </dgm:t>
    </dgm:pt>
    <dgm:pt modelId="{2BC7B163-B535-4586-B74E-93221A89E2E9}" type="pres">
      <dgm:prSet presAssocID="{A82AC515-BBE4-4CEC-88CF-CAE7C6A01DC5}" presName="root2" presStyleCnt="0"/>
      <dgm:spPr/>
    </dgm:pt>
    <dgm:pt modelId="{4518DE5C-17AC-4FC8-8346-CEF99CA83C7F}" type="pres">
      <dgm:prSet presAssocID="{A82AC515-BBE4-4CEC-88CF-CAE7C6A01DC5}" presName="LevelTwoTextNode" presStyleLbl="node2" presStyleIdx="0" presStyleCnt="3" custScaleX="190726" custLinFactNeighborX="-1372" custLinFactNeighborY="-713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1BEEEC-970D-4A74-B111-B5C516BED27F}" type="pres">
      <dgm:prSet presAssocID="{A82AC515-BBE4-4CEC-88CF-CAE7C6A01DC5}" presName="level3hierChild" presStyleCnt="0"/>
      <dgm:spPr/>
    </dgm:pt>
    <dgm:pt modelId="{15587773-6AEF-4550-A528-3F5E7F36F786}" type="pres">
      <dgm:prSet presAssocID="{D230F58D-9A81-42BC-B552-DA841C87F7C7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B038CC5-6DB8-4B8C-990D-06A7B115858A}" type="pres">
      <dgm:prSet presAssocID="{D230F58D-9A81-42BC-B552-DA841C87F7C7}" presName="connTx" presStyleLbl="parChTrans1D2" presStyleIdx="1" presStyleCnt="3"/>
      <dgm:spPr/>
      <dgm:t>
        <a:bodyPr/>
        <a:lstStyle/>
        <a:p>
          <a:endParaRPr lang="ru-RU"/>
        </a:p>
      </dgm:t>
    </dgm:pt>
    <dgm:pt modelId="{D08A6415-D571-436E-8C5F-A60875838F1D}" type="pres">
      <dgm:prSet presAssocID="{C56B4AAF-627B-4FA8-A07C-4C4CF711FE04}" presName="root2" presStyleCnt="0"/>
      <dgm:spPr/>
    </dgm:pt>
    <dgm:pt modelId="{16B1BD18-4E48-4707-A631-D562046B090D}" type="pres">
      <dgm:prSet presAssocID="{C56B4AAF-627B-4FA8-A07C-4C4CF711FE04}" presName="LevelTwoTextNode" presStyleLbl="node2" presStyleIdx="1" presStyleCnt="3" custScaleX="202694" custLinFactNeighborX="196" custLinFactNeighborY="-410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B34767-2897-4771-9C0F-3EEF0F1FAFCA}" type="pres">
      <dgm:prSet presAssocID="{C56B4AAF-627B-4FA8-A07C-4C4CF711FE04}" presName="level3hierChild" presStyleCnt="0"/>
      <dgm:spPr/>
    </dgm:pt>
    <dgm:pt modelId="{E96A50D6-31DC-4050-ABA4-D22140198AC5}" type="pres">
      <dgm:prSet presAssocID="{22EB3DBF-5787-4EF9-BAC8-53D29E432205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DCD0487D-64E0-4053-A403-AB437CD911E4}" type="pres">
      <dgm:prSet presAssocID="{22EB3DBF-5787-4EF9-BAC8-53D29E432205}" presName="connTx" presStyleLbl="parChTrans1D2" presStyleIdx="2" presStyleCnt="3"/>
      <dgm:spPr/>
      <dgm:t>
        <a:bodyPr/>
        <a:lstStyle/>
        <a:p>
          <a:endParaRPr lang="ru-RU"/>
        </a:p>
      </dgm:t>
    </dgm:pt>
    <dgm:pt modelId="{D45B02F0-79B0-42E6-B74D-2DE7814EB7E3}" type="pres">
      <dgm:prSet presAssocID="{B5E2BDEC-AEF9-4824-907E-0E952B51D3FA}" presName="root2" presStyleCnt="0"/>
      <dgm:spPr/>
    </dgm:pt>
    <dgm:pt modelId="{29149196-F6A8-467D-AC5B-BAB888E69504}" type="pres">
      <dgm:prSet presAssocID="{B5E2BDEC-AEF9-4824-907E-0E952B51D3FA}" presName="LevelTwoTextNode" presStyleLbl="node2" presStyleIdx="2" presStyleCnt="3" custScaleX="2172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59D1B1-1F13-4B75-8FCA-9F158C79A175}" type="pres">
      <dgm:prSet presAssocID="{B5E2BDEC-AEF9-4824-907E-0E952B51D3FA}" presName="level3hierChild" presStyleCnt="0"/>
      <dgm:spPr/>
    </dgm:pt>
  </dgm:ptLst>
  <dgm:cxnLst>
    <dgm:cxn modelId="{B79DE928-7447-44B1-B548-37115177D99F}" srcId="{90C22AEE-0F3B-4B92-AF37-5C6196EDEB85}" destId="{C56B4AAF-627B-4FA8-A07C-4C4CF711FE04}" srcOrd="1" destOrd="0" parTransId="{D230F58D-9A81-42BC-B552-DA841C87F7C7}" sibTransId="{E0930793-7C4F-4B13-BD55-F27720E72829}"/>
    <dgm:cxn modelId="{1B809A66-7E58-4564-8EB1-39B6F8EC99FD}" type="presOf" srcId="{B5E2BDEC-AEF9-4824-907E-0E952B51D3FA}" destId="{29149196-F6A8-467D-AC5B-BAB888E69504}" srcOrd="0" destOrd="0" presId="urn:microsoft.com/office/officeart/2008/layout/HorizontalMultiLevelHierarchy"/>
    <dgm:cxn modelId="{1F273AFA-A838-4D7A-89EB-522CE2B52BAC}" srcId="{90C22AEE-0F3B-4B92-AF37-5C6196EDEB85}" destId="{B5E2BDEC-AEF9-4824-907E-0E952B51D3FA}" srcOrd="2" destOrd="0" parTransId="{22EB3DBF-5787-4EF9-BAC8-53D29E432205}" sibTransId="{2536AFDC-E154-4A55-913F-9B26B2DB62C9}"/>
    <dgm:cxn modelId="{C16138A1-B01C-4DCD-849E-F2BC4A6C9E1E}" type="presOf" srcId="{22EB3DBF-5787-4EF9-BAC8-53D29E432205}" destId="{DCD0487D-64E0-4053-A403-AB437CD911E4}" srcOrd="1" destOrd="0" presId="urn:microsoft.com/office/officeart/2008/layout/HorizontalMultiLevelHierarchy"/>
    <dgm:cxn modelId="{A1A86993-82D3-4DCC-AEEC-F65BA4C97877}" type="presOf" srcId="{D230F58D-9A81-42BC-B552-DA841C87F7C7}" destId="{15587773-6AEF-4550-A528-3F5E7F36F786}" srcOrd="0" destOrd="0" presId="urn:microsoft.com/office/officeart/2008/layout/HorizontalMultiLevelHierarchy"/>
    <dgm:cxn modelId="{8AFB0555-DC6A-4595-AFD1-0AC2200D62AB}" type="presOf" srcId="{22EB3DBF-5787-4EF9-BAC8-53D29E432205}" destId="{E96A50D6-31DC-4050-ABA4-D22140198AC5}" srcOrd="0" destOrd="0" presId="urn:microsoft.com/office/officeart/2008/layout/HorizontalMultiLevelHierarchy"/>
    <dgm:cxn modelId="{A4E038AD-7E70-438B-AD69-1EB77264C3A3}" type="presOf" srcId="{26DA2716-7A7F-4BEB-98F5-42FD01B37C0A}" destId="{1E9F3D09-BAEB-49C4-9FB5-75F2308D4285}" srcOrd="1" destOrd="0" presId="urn:microsoft.com/office/officeart/2008/layout/HorizontalMultiLevelHierarchy"/>
    <dgm:cxn modelId="{4BB777EE-2B16-4155-9445-4186EB80B8DD}" type="presOf" srcId="{90C22AEE-0F3B-4B92-AF37-5C6196EDEB85}" destId="{1BC3FDA3-C6E2-4C1D-B9A6-64EF8AD62E83}" srcOrd="0" destOrd="0" presId="urn:microsoft.com/office/officeart/2008/layout/HorizontalMultiLevelHierarchy"/>
    <dgm:cxn modelId="{0887120E-87DC-4D59-AB85-FD5A3A8A641D}" srcId="{46272B63-B663-40C9-B33D-BC373DFC0A70}" destId="{90C22AEE-0F3B-4B92-AF37-5C6196EDEB85}" srcOrd="0" destOrd="0" parTransId="{A421C354-6E82-4171-9BD3-6DAFCB63EF6E}" sibTransId="{C3015AC8-3FD1-4A6D-9982-CEF787D10058}"/>
    <dgm:cxn modelId="{6996CBD3-F7FA-4B90-BC05-7FE14A3082AA}" type="presOf" srcId="{D230F58D-9A81-42BC-B552-DA841C87F7C7}" destId="{BB038CC5-6DB8-4B8C-990D-06A7B115858A}" srcOrd="1" destOrd="0" presId="urn:microsoft.com/office/officeart/2008/layout/HorizontalMultiLevelHierarchy"/>
    <dgm:cxn modelId="{107469E1-362B-45C8-AEB7-5E8552D0D30D}" type="presOf" srcId="{46272B63-B663-40C9-B33D-BC373DFC0A70}" destId="{05248BC0-238B-425A-AA0F-CDF254CF71E2}" srcOrd="0" destOrd="0" presId="urn:microsoft.com/office/officeart/2008/layout/HorizontalMultiLevelHierarchy"/>
    <dgm:cxn modelId="{DE5AB939-45A9-4724-A440-B68923403065}" type="presOf" srcId="{26DA2716-7A7F-4BEB-98F5-42FD01B37C0A}" destId="{6B97BDE9-60C5-498E-AAF1-89FC349C62D4}" srcOrd="0" destOrd="0" presId="urn:microsoft.com/office/officeart/2008/layout/HorizontalMultiLevelHierarchy"/>
    <dgm:cxn modelId="{A4B5A77B-B5DD-4019-8612-18642C625937}" srcId="{90C22AEE-0F3B-4B92-AF37-5C6196EDEB85}" destId="{A82AC515-BBE4-4CEC-88CF-CAE7C6A01DC5}" srcOrd="0" destOrd="0" parTransId="{26DA2716-7A7F-4BEB-98F5-42FD01B37C0A}" sibTransId="{791206A5-F6DB-4B28-B49C-3C5CE86C6FA1}"/>
    <dgm:cxn modelId="{C2C0FDC8-3F5F-4FB0-995B-C03FFBC7179A}" type="presOf" srcId="{C56B4AAF-627B-4FA8-A07C-4C4CF711FE04}" destId="{16B1BD18-4E48-4707-A631-D562046B090D}" srcOrd="0" destOrd="0" presId="urn:microsoft.com/office/officeart/2008/layout/HorizontalMultiLevelHierarchy"/>
    <dgm:cxn modelId="{055B224D-DEA9-4D0B-8ECE-EB6F3799D513}" type="presOf" srcId="{A82AC515-BBE4-4CEC-88CF-CAE7C6A01DC5}" destId="{4518DE5C-17AC-4FC8-8346-CEF99CA83C7F}" srcOrd="0" destOrd="0" presId="urn:microsoft.com/office/officeart/2008/layout/HorizontalMultiLevelHierarchy"/>
    <dgm:cxn modelId="{D6A01D50-835C-47A7-B757-4A1FAF8E7AD9}" type="presParOf" srcId="{05248BC0-238B-425A-AA0F-CDF254CF71E2}" destId="{D6EE529A-E83B-4037-9479-0DB7C2D8E77B}" srcOrd="0" destOrd="0" presId="urn:microsoft.com/office/officeart/2008/layout/HorizontalMultiLevelHierarchy"/>
    <dgm:cxn modelId="{77B0AE1E-CE2C-40D2-90D0-7E95F0E2AF73}" type="presParOf" srcId="{D6EE529A-E83B-4037-9479-0DB7C2D8E77B}" destId="{1BC3FDA3-C6E2-4C1D-B9A6-64EF8AD62E83}" srcOrd="0" destOrd="0" presId="urn:microsoft.com/office/officeart/2008/layout/HorizontalMultiLevelHierarchy"/>
    <dgm:cxn modelId="{7698FD43-2774-43D7-AC57-EC8E6D3DE4B3}" type="presParOf" srcId="{D6EE529A-E83B-4037-9479-0DB7C2D8E77B}" destId="{892DE341-ADA3-4BF1-9A56-E1EB60F2E193}" srcOrd="1" destOrd="0" presId="urn:microsoft.com/office/officeart/2008/layout/HorizontalMultiLevelHierarchy"/>
    <dgm:cxn modelId="{02C692A1-A16C-400E-B8EE-9F478AE6EA3C}" type="presParOf" srcId="{892DE341-ADA3-4BF1-9A56-E1EB60F2E193}" destId="{6B97BDE9-60C5-498E-AAF1-89FC349C62D4}" srcOrd="0" destOrd="0" presId="urn:microsoft.com/office/officeart/2008/layout/HorizontalMultiLevelHierarchy"/>
    <dgm:cxn modelId="{60F428BA-9928-4E73-80F9-49FC47BD6930}" type="presParOf" srcId="{6B97BDE9-60C5-498E-AAF1-89FC349C62D4}" destId="{1E9F3D09-BAEB-49C4-9FB5-75F2308D4285}" srcOrd="0" destOrd="0" presId="urn:microsoft.com/office/officeart/2008/layout/HorizontalMultiLevelHierarchy"/>
    <dgm:cxn modelId="{BD6F9380-9610-49AE-BECB-4A0ECA3E0C3A}" type="presParOf" srcId="{892DE341-ADA3-4BF1-9A56-E1EB60F2E193}" destId="{2BC7B163-B535-4586-B74E-93221A89E2E9}" srcOrd="1" destOrd="0" presId="urn:microsoft.com/office/officeart/2008/layout/HorizontalMultiLevelHierarchy"/>
    <dgm:cxn modelId="{906687D8-7AEC-4EB6-83D4-0771E9FD4930}" type="presParOf" srcId="{2BC7B163-B535-4586-B74E-93221A89E2E9}" destId="{4518DE5C-17AC-4FC8-8346-CEF99CA83C7F}" srcOrd="0" destOrd="0" presId="urn:microsoft.com/office/officeart/2008/layout/HorizontalMultiLevelHierarchy"/>
    <dgm:cxn modelId="{382A0FF9-8DD8-490F-8FD7-98E9CA88FC1A}" type="presParOf" srcId="{2BC7B163-B535-4586-B74E-93221A89E2E9}" destId="{C51BEEEC-970D-4A74-B111-B5C516BED27F}" srcOrd="1" destOrd="0" presId="urn:microsoft.com/office/officeart/2008/layout/HorizontalMultiLevelHierarchy"/>
    <dgm:cxn modelId="{07A894FB-79EF-4776-8DFF-468782B548DC}" type="presParOf" srcId="{892DE341-ADA3-4BF1-9A56-E1EB60F2E193}" destId="{15587773-6AEF-4550-A528-3F5E7F36F786}" srcOrd="2" destOrd="0" presId="urn:microsoft.com/office/officeart/2008/layout/HorizontalMultiLevelHierarchy"/>
    <dgm:cxn modelId="{07C195E2-EF4B-41C9-952C-FA8BF525474B}" type="presParOf" srcId="{15587773-6AEF-4550-A528-3F5E7F36F786}" destId="{BB038CC5-6DB8-4B8C-990D-06A7B115858A}" srcOrd="0" destOrd="0" presId="urn:microsoft.com/office/officeart/2008/layout/HorizontalMultiLevelHierarchy"/>
    <dgm:cxn modelId="{941F0B03-658E-476C-953B-B2ACF44E8189}" type="presParOf" srcId="{892DE341-ADA3-4BF1-9A56-E1EB60F2E193}" destId="{D08A6415-D571-436E-8C5F-A60875838F1D}" srcOrd="3" destOrd="0" presId="urn:microsoft.com/office/officeart/2008/layout/HorizontalMultiLevelHierarchy"/>
    <dgm:cxn modelId="{6D7F5F84-C03C-43E3-897F-6B03C0E37C03}" type="presParOf" srcId="{D08A6415-D571-436E-8C5F-A60875838F1D}" destId="{16B1BD18-4E48-4707-A631-D562046B090D}" srcOrd="0" destOrd="0" presId="urn:microsoft.com/office/officeart/2008/layout/HorizontalMultiLevelHierarchy"/>
    <dgm:cxn modelId="{F56AF98C-2620-4207-BB4B-A4E3F425F5B8}" type="presParOf" srcId="{D08A6415-D571-436E-8C5F-A60875838F1D}" destId="{16B34767-2897-4771-9C0F-3EEF0F1FAFCA}" srcOrd="1" destOrd="0" presId="urn:microsoft.com/office/officeart/2008/layout/HorizontalMultiLevelHierarchy"/>
    <dgm:cxn modelId="{78190916-42AA-43BC-88C6-EFBAC2FD1592}" type="presParOf" srcId="{892DE341-ADA3-4BF1-9A56-E1EB60F2E193}" destId="{E96A50D6-31DC-4050-ABA4-D22140198AC5}" srcOrd="4" destOrd="0" presId="urn:microsoft.com/office/officeart/2008/layout/HorizontalMultiLevelHierarchy"/>
    <dgm:cxn modelId="{9DA29119-3D17-4646-958A-8FC764BB7CFB}" type="presParOf" srcId="{E96A50D6-31DC-4050-ABA4-D22140198AC5}" destId="{DCD0487D-64E0-4053-A403-AB437CD911E4}" srcOrd="0" destOrd="0" presId="urn:microsoft.com/office/officeart/2008/layout/HorizontalMultiLevelHierarchy"/>
    <dgm:cxn modelId="{31BF41EC-2D5F-4E35-AD8D-D89F93091961}" type="presParOf" srcId="{892DE341-ADA3-4BF1-9A56-E1EB60F2E193}" destId="{D45B02F0-79B0-42E6-B74D-2DE7814EB7E3}" srcOrd="5" destOrd="0" presId="urn:microsoft.com/office/officeart/2008/layout/HorizontalMultiLevelHierarchy"/>
    <dgm:cxn modelId="{A046BE78-4DA2-45CC-980F-1ECD6D0E0D60}" type="presParOf" srcId="{D45B02F0-79B0-42E6-B74D-2DE7814EB7E3}" destId="{29149196-F6A8-467D-AC5B-BAB888E69504}" srcOrd="0" destOrd="0" presId="urn:microsoft.com/office/officeart/2008/layout/HorizontalMultiLevelHierarchy"/>
    <dgm:cxn modelId="{AE8B6032-3682-4617-B8B1-5BAC60629982}" type="presParOf" srcId="{D45B02F0-79B0-42E6-B74D-2DE7814EB7E3}" destId="{5159D1B1-1F13-4B75-8FCA-9F158C79A17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993983-B51C-4E52-B87B-7A254782C94B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2AACB5-CC91-42F1-90EE-4E84AFFFC74C}">
      <dgm:prSet phldrT="[Текст]"/>
      <dgm:spPr/>
      <dgm:t>
        <a:bodyPr/>
        <a:lstStyle/>
        <a:p>
          <a:r>
            <a:rPr lang="ru-RU" dirty="0" smtClean="0"/>
            <a:t>Заказные дела</a:t>
          </a:r>
        </a:p>
        <a:p>
          <a:endParaRPr lang="ru-RU" dirty="0"/>
        </a:p>
      </dgm:t>
    </dgm:pt>
    <dgm:pt modelId="{90D51B0B-1F7C-4A58-8D8A-0CDDA404C9F9}" type="parTrans" cxnId="{01124587-A52A-41FC-BA68-F0087B6FCB15}">
      <dgm:prSet/>
      <dgm:spPr/>
      <dgm:t>
        <a:bodyPr/>
        <a:lstStyle/>
        <a:p>
          <a:endParaRPr lang="ru-RU"/>
        </a:p>
      </dgm:t>
    </dgm:pt>
    <dgm:pt modelId="{99B5172B-7988-4E87-B86B-ECC9B31F3BE8}" type="sibTrans" cxnId="{01124587-A52A-41FC-BA68-F0087B6FCB15}">
      <dgm:prSet/>
      <dgm:spPr/>
      <dgm:t>
        <a:bodyPr/>
        <a:lstStyle/>
        <a:p>
          <a:endParaRPr lang="ru-RU"/>
        </a:p>
      </dgm:t>
    </dgm:pt>
    <dgm:pt modelId="{F5CCCFCC-EBA7-412C-B513-58C493D6DC71}">
      <dgm:prSet phldrT="[Текст]"/>
      <dgm:spPr/>
      <dgm:t>
        <a:bodyPr/>
        <a:lstStyle/>
        <a:p>
          <a:r>
            <a:rPr lang="ru-RU" dirty="0" smtClean="0"/>
            <a:t>Прокуратура не надзирает за следствием</a:t>
          </a:r>
        </a:p>
        <a:p>
          <a:endParaRPr lang="ru-RU" dirty="0"/>
        </a:p>
      </dgm:t>
    </dgm:pt>
    <dgm:pt modelId="{07D89702-F4A5-4149-8D1E-A80F9322E280}" type="parTrans" cxnId="{6FCDEEE3-7662-40A7-82AE-100C3C0714DA}">
      <dgm:prSet/>
      <dgm:spPr/>
      <dgm:t>
        <a:bodyPr/>
        <a:lstStyle/>
        <a:p>
          <a:endParaRPr lang="ru-RU"/>
        </a:p>
      </dgm:t>
    </dgm:pt>
    <dgm:pt modelId="{BEA3E694-B9A6-4233-8EBC-860F2E34B152}" type="sibTrans" cxnId="{6FCDEEE3-7662-40A7-82AE-100C3C0714DA}">
      <dgm:prSet/>
      <dgm:spPr/>
      <dgm:t>
        <a:bodyPr/>
        <a:lstStyle/>
        <a:p>
          <a:endParaRPr lang="ru-RU"/>
        </a:p>
      </dgm:t>
    </dgm:pt>
    <dgm:pt modelId="{363D0DA1-36CD-4FA2-90DB-F27827097A1F}">
      <dgm:prSet phldrT="[Текст]"/>
      <dgm:spPr/>
      <dgm:t>
        <a:bodyPr/>
        <a:lstStyle/>
        <a:p>
          <a:r>
            <a:rPr lang="ru-RU" dirty="0" smtClean="0"/>
            <a:t>Разрыв Конституцией и УК</a:t>
          </a:r>
          <a:endParaRPr lang="ru-RU" dirty="0"/>
        </a:p>
      </dgm:t>
    </dgm:pt>
    <dgm:pt modelId="{2DC8C340-BCD7-4459-B8CC-2D4A7B2E27B2}" type="parTrans" cxnId="{B47A52CC-A9DA-4615-97D4-FA255E598F7C}">
      <dgm:prSet/>
      <dgm:spPr/>
      <dgm:t>
        <a:bodyPr/>
        <a:lstStyle/>
        <a:p>
          <a:endParaRPr lang="ru-RU"/>
        </a:p>
      </dgm:t>
    </dgm:pt>
    <dgm:pt modelId="{AF448EF9-C07A-4FC2-B3E4-560061E3BF5A}" type="sibTrans" cxnId="{B47A52CC-A9DA-4615-97D4-FA255E598F7C}">
      <dgm:prSet/>
      <dgm:spPr/>
      <dgm:t>
        <a:bodyPr/>
        <a:lstStyle/>
        <a:p>
          <a:endParaRPr lang="ru-RU"/>
        </a:p>
      </dgm:t>
    </dgm:pt>
    <dgm:pt modelId="{5CEA0D61-6C61-434D-8815-A24D594B88A6}">
      <dgm:prSet phldrT="[Текст]"/>
      <dgm:spPr/>
      <dgm:t>
        <a:bodyPr/>
        <a:lstStyle/>
        <a:p>
          <a:r>
            <a:rPr lang="ru-RU" dirty="0" smtClean="0"/>
            <a:t>Независимость суда=абсолютная не подконтрольность</a:t>
          </a:r>
          <a:endParaRPr lang="ru-RU" dirty="0"/>
        </a:p>
      </dgm:t>
    </dgm:pt>
    <dgm:pt modelId="{5DBF73EC-B3B9-4AB7-9483-145847BA51A6}" type="parTrans" cxnId="{DE5D8633-0B22-4193-846F-AF5C9F9A2BB6}">
      <dgm:prSet/>
      <dgm:spPr/>
      <dgm:t>
        <a:bodyPr/>
        <a:lstStyle/>
        <a:p>
          <a:endParaRPr lang="ru-RU"/>
        </a:p>
      </dgm:t>
    </dgm:pt>
    <dgm:pt modelId="{988DE6FB-4AE8-462B-83AF-A222CBE1EFB4}" type="sibTrans" cxnId="{DE5D8633-0B22-4193-846F-AF5C9F9A2BB6}">
      <dgm:prSet/>
      <dgm:spPr/>
      <dgm:t>
        <a:bodyPr/>
        <a:lstStyle/>
        <a:p>
          <a:endParaRPr lang="ru-RU"/>
        </a:p>
      </dgm:t>
    </dgm:pt>
    <dgm:pt modelId="{183DADFB-1EF2-41E2-AB40-7BB052A650ED}">
      <dgm:prSet phldrT="[Текст]"/>
      <dgm:spPr/>
      <dgm:t>
        <a:bodyPr/>
        <a:lstStyle/>
        <a:p>
          <a:r>
            <a:rPr lang="ru-RU" dirty="0" smtClean="0"/>
            <a:t>Нет </a:t>
          </a:r>
          <a:r>
            <a:rPr lang="ru-RU" dirty="0" err="1" smtClean="0"/>
            <a:t>отвественности:судья,следователь</a:t>
          </a:r>
          <a:endParaRPr lang="ru-RU" dirty="0" smtClean="0"/>
        </a:p>
        <a:p>
          <a:r>
            <a:rPr lang="ru-RU" dirty="0" smtClean="0"/>
            <a:t>,оперативник</a:t>
          </a:r>
        </a:p>
        <a:p>
          <a:endParaRPr lang="ru-RU" dirty="0"/>
        </a:p>
      </dgm:t>
    </dgm:pt>
    <dgm:pt modelId="{96563F7D-EE9F-4DCC-9FDE-A43B24456613}" type="parTrans" cxnId="{5328D38F-2701-4C4F-BB76-669C676EEB0B}">
      <dgm:prSet/>
      <dgm:spPr/>
      <dgm:t>
        <a:bodyPr/>
        <a:lstStyle/>
        <a:p>
          <a:endParaRPr lang="ru-RU"/>
        </a:p>
      </dgm:t>
    </dgm:pt>
    <dgm:pt modelId="{54EB76B2-D3E8-4428-8CAA-E6CBACF9AFFE}" type="sibTrans" cxnId="{5328D38F-2701-4C4F-BB76-669C676EEB0B}">
      <dgm:prSet/>
      <dgm:spPr/>
      <dgm:t>
        <a:bodyPr/>
        <a:lstStyle/>
        <a:p>
          <a:endParaRPr lang="ru-RU"/>
        </a:p>
      </dgm:t>
    </dgm:pt>
    <dgm:pt modelId="{37E09D70-4B59-4E6B-8054-4627CBBC5C17}" type="pres">
      <dgm:prSet presAssocID="{C1993983-B51C-4E52-B87B-7A254782C94B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ru-RU"/>
        </a:p>
      </dgm:t>
    </dgm:pt>
    <dgm:pt modelId="{8F97362A-C1C6-4B97-B669-4747E71F5C70}" type="pres">
      <dgm:prSet presAssocID="{C1993983-B51C-4E52-B87B-7A254782C94B}" presName="arrowNode" presStyleLbl="node1" presStyleIdx="0" presStyleCnt="1"/>
      <dgm:spPr/>
    </dgm:pt>
    <dgm:pt modelId="{74244888-E217-49E2-B517-E161E7B9B991}" type="pres">
      <dgm:prSet presAssocID="{C12AACB5-CC91-42F1-90EE-4E84AFFFC74C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D4F217-1D73-4FD6-8478-9EF278A118DF}" type="pres">
      <dgm:prSet presAssocID="{F5CCCFCC-EBA7-412C-B513-58C493D6DC71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CC89A1-E205-42C7-BA86-3674E138477F}" type="pres">
      <dgm:prSet presAssocID="{BEA3E694-B9A6-4233-8EBC-860F2E34B152}" presName="dotNode2" presStyleCnt="0"/>
      <dgm:spPr/>
    </dgm:pt>
    <dgm:pt modelId="{4CBC7902-153B-4D4F-9D1B-02C85A0458D1}" type="pres">
      <dgm:prSet presAssocID="{BEA3E694-B9A6-4233-8EBC-860F2E34B152}" presName="dotRepeatNode" presStyleLbl="fgShp" presStyleIdx="0" presStyleCnt="3"/>
      <dgm:spPr/>
      <dgm:t>
        <a:bodyPr/>
        <a:lstStyle/>
        <a:p>
          <a:endParaRPr lang="ru-RU"/>
        </a:p>
      </dgm:t>
    </dgm:pt>
    <dgm:pt modelId="{F46B8AA8-3FE1-43EB-AB12-506E27415411}" type="pres">
      <dgm:prSet presAssocID="{363D0DA1-36CD-4FA2-90DB-F27827097A1F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7436B-C61A-4660-B6A2-E65EE919F767}" type="pres">
      <dgm:prSet presAssocID="{AF448EF9-C07A-4FC2-B3E4-560061E3BF5A}" presName="dotNode3" presStyleCnt="0"/>
      <dgm:spPr/>
    </dgm:pt>
    <dgm:pt modelId="{46FAD00A-679A-40A4-844A-51860F63CC5D}" type="pres">
      <dgm:prSet presAssocID="{AF448EF9-C07A-4FC2-B3E4-560061E3BF5A}" presName="dotRepeatNode" presStyleLbl="fgShp" presStyleIdx="1" presStyleCnt="3"/>
      <dgm:spPr/>
      <dgm:t>
        <a:bodyPr/>
        <a:lstStyle/>
        <a:p>
          <a:endParaRPr lang="ru-RU"/>
        </a:p>
      </dgm:t>
    </dgm:pt>
    <dgm:pt modelId="{B3B06B6A-26A8-476B-AC9E-FF112EE81845}" type="pres">
      <dgm:prSet presAssocID="{5CEA0D61-6C61-434D-8815-A24D594B88A6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E3A4D3-E29B-4657-983D-17CE0B502307}" type="pres">
      <dgm:prSet presAssocID="{988DE6FB-4AE8-462B-83AF-A222CBE1EFB4}" presName="dotNode4" presStyleCnt="0"/>
      <dgm:spPr/>
    </dgm:pt>
    <dgm:pt modelId="{CACAC8F3-74F6-41AD-8B2C-CA18BDC49067}" type="pres">
      <dgm:prSet presAssocID="{988DE6FB-4AE8-462B-83AF-A222CBE1EFB4}" presName="dotRepeatNode" presStyleLbl="fgShp" presStyleIdx="2" presStyleCnt="3"/>
      <dgm:spPr/>
      <dgm:t>
        <a:bodyPr/>
        <a:lstStyle/>
        <a:p>
          <a:endParaRPr lang="ru-RU"/>
        </a:p>
      </dgm:t>
    </dgm:pt>
    <dgm:pt modelId="{346A5FC7-F3DE-4490-8AFD-61F4E8FB5606}" type="pres">
      <dgm:prSet presAssocID="{183DADFB-1EF2-41E2-AB40-7BB052A650ED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B69561-4CD8-40DB-BB38-21729B2801C0}" type="presOf" srcId="{C1993983-B51C-4E52-B87B-7A254782C94B}" destId="{37E09D70-4B59-4E6B-8054-4627CBBC5C17}" srcOrd="0" destOrd="0" presId="urn:microsoft.com/office/officeart/2009/3/layout/DescendingProcess"/>
    <dgm:cxn modelId="{DE5D8633-0B22-4193-846F-AF5C9F9A2BB6}" srcId="{C1993983-B51C-4E52-B87B-7A254782C94B}" destId="{5CEA0D61-6C61-434D-8815-A24D594B88A6}" srcOrd="3" destOrd="0" parTransId="{5DBF73EC-B3B9-4AB7-9483-145847BA51A6}" sibTransId="{988DE6FB-4AE8-462B-83AF-A222CBE1EFB4}"/>
    <dgm:cxn modelId="{2380B91A-111A-4137-9BCC-8233197EE93E}" type="presOf" srcId="{988DE6FB-4AE8-462B-83AF-A222CBE1EFB4}" destId="{CACAC8F3-74F6-41AD-8B2C-CA18BDC49067}" srcOrd="0" destOrd="0" presId="urn:microsoft.com/office/officeart/2009/3/layout/DescendingProcess"/>
    <dgm:cxn modelId="{01124587-A52A-41FC-BA68-F0087B6FCB15}" srcId="{C1993983-B51C-4E52-B87B-7A254782C94B}" destId="{C12AACB5-CC91-42F1-90EE-4E84AFFFC74C}" srcOrd="0" destOrd="0" parTransId="{90D51B0B-1F7C-4A58-8D8A-0CDDA404C9F9}" sibTransId="{99B5172B-7988-4E87-B86B-ECC9B31F3BE8}"/>
    <dgm:cxn modelId="{0CE8E854-ECB2-4FBB-B26E-F06C2C3F564D}" type="presOf" srcId="{AF448EF9-C07A-4FC2-B3E4-560061E3BF5A}" destId="{46FAD00A-679A-40A4-844A-51860F63CC5D}" srcOrd="0" destOrd="0" presId="urn:microsoft.com/office/officeart/2009/3/layout/DescendingProcess"/>
    <dgm:cxn modelId="{6FCDEEE3-7662-40A7-82AE-100C3C0714DA}" srcId="{C1993983-B51C-4E52-B87B-7A254782C94B}" destId="{F5CCCFCC-EBA7-412C-B513-58C493D6DC71}" srcOrd="1" destOrd="0" parTransId="{07D89702-F4A5-4149-8D1E-A80F9322E280}" sibTransId="{BEA3E694-B9A6-4233-8EBC-860F2E34B152}"/>
    <dgm:cxn modelId="{FAB8DCE3-A296-496C-B926-91E1AD1173FB}" type="presOf" srcId="{363D0DA1-36CD-4FA2-90DB-F27827097A1F}" destId="{F46B8AA8-3FE1-43EB-AB12-506E27415411}" srcOrd="0" destOrd="0" presId="urn:microsoft.com/office/officeart/2009/3/layout/DescendingProcess"/>
    <dgm:cxn modelId="{DED95E0A-55D4-46B6-AB35-E43DEA4AD46C}" type="presOf" srcId="{5CEA0D61-6C61-434D-8815-A24D594B88A6}" destId="{B3B06B6A-26A8-476B-AC9E-FF112EE81845}" srcOrd="0" destOrd="0" presId="urn:microsoft.com/office/officeart/2009/3/layout/DescendingProcess"/>
    <dgm:cxn modelId="{EA5BA744-C4BA-43F3-B51F-3A32ADE18795}" type="presOf" srcId="{183DADFB-1EF2-41E2-AB40-7BB052A650ED}" destId="{346A5FC7-F3DE-4490-8AFD-61F4E8FB5606}" srcOrd="0" destOrd="0" presId="urn:microsoft.com/office/officeart/2009/3/layout/DescendingProcess"/>
    <dgm:cxn modelId="{B47A52CC-A9DA-4615-97D4-FA255E598F7C}" srcId="{C1993983-B51C-4E52-B87B-7A254782C94B}" destId="{363D0DA1-36CD-4FA2-90DB-F27827097A1F}" srcOrd="2" destOrd="0" parTransId="{2DC8C340-BCD7-4459-B8CC-2D4A7B2E27B2}" sibTransId="{AF448EF9-C07A-4FC2-B3E4-560061E3BF5A}"/>
    <dgm:cxn modelId="{5328D38F-2701-4C4F-BB76-669C676EEB0B}" srcId="{C1993983-B51C-4E52-B87B-7A254782C94B}" destId="{183DADFB-1EF2-41E2-AB40-7BB052A650ED}" srcOrd="4" destOrd="0" parTransId="{96563F7D-EE9F-4DCC-9FDE-A43B24456613}" sibTransId="{54EB76B2-D3E8-4428-8CAA-E6CBACF9AFFE}"/>
    <dgm:cxn modelId="{CD520F5A-A4E0-447C-AF4D-A61023AAF0BC}" type="presOf" srcId="{C12AACB5-CC91-42F1-90EE-4E84AFFFC74C}" destId="{74244888-E217-49E2-B517-E161E7B9B991}" srcOrd="0" destOrd="0" presId="urn:microsoft.com/office/officeart/2009/3/layout/DescendingProcess"/>
    <dgm:cxn modelId="{6B594EB5-8D7D-4DF7-BB89-62643695D698}" type="presOf" srcId="{F5CCCFCC-EBA7-412C-B513-58C493D6DC71}" destId="{ABD4F217-1D73-4FD6-8478-9EF278A118DF}" srcOrd="0" destOrd="0" presId="urn:microsoft.com/office/officeart/2009/3/layout/DescendingProcess"/>
    <dgm:cxn modelId="{12CBC1BE-30EA-48C7-867A-1E1D90C8F356}" type="presOf" srcId="{BEA3E694-B9A6-4233-8EBC-860F2E34B152}" destId="{4CBC7902-153B-4D4F-9D1B-02C85A0458D1}" srcOrd="0" destOrd="0" presId="urn:microsoft.com/office/officeart/2009/3/layout/DescendingProcess"/>
    <dgm:cxn modelId="{8CB8445C-5459-4BEF-913E-1FD1256FD630}" type="presParOf" srcId="{37E09D70-4B59-4E6B-8054-4627CBBC5C17}" destId="{8F97362A-C1C6-4B97-B669-4747E71F5C70}" srcOrd="0" destOrd="0" presId="urn:microsoft.com/office/officeart/2009/3/layout/DescendingProcess"/>
    <dgm:cxn modelId="{84F90D7D-B80D-445E-9499-3FD40D177F84}" type="presParOf" srcId="{37E09D70-4B59-4E6B-8054-4627CBBC5C17}" destId="{74244888-E217-49E2-B517-E161E7B9B991}" srcOrd="1" destOrd="0" presId="urn:microsoft.com/office/officeart/2009/3/layout/DescendingProcess"/>
    <dgm:cxn modelId="{796F1BEA-91D4-4C6E-A99B-9DDBA00F11B9}" type="presParOf" srcId="{37E09D70-4B59-4E6B-8054-4627CBBC5C17}" destId="{ABD4F217-1D73-4FD6-8478-9EF278A118DF}" srcOrd="2" destOrd="0" presId="urn:microsoft.com/office/officeart/2009/3/layout/DescendingProcess"/>
    <dgm:cxn modelId="{4FC9A10B-C75F-45AA-B348-E208A996D262}" type="presParOf" srcId="{37E09D70-4B59-4E6B-8054-4627CBBC5C17}" destId="{B3CC89A1-E205-42C7-BA86-3674E138477F}" srcOrd="3" destOrd="0" presId="urn:microsoft.com/office/officeart/2009/3/layout/DescendingProcess"/>
    <dgm:cxn modelId="{F8CCB125-DFAB-4587-9062-7CEE6DEFA80F}" type="presParOf" srcId="{B3CC89A1-E205-42C7-BA86-3674E138477F}" destId="{4CBC7902-153B-4D4F-9D1B-02C85A0458D1}" srcOrd="0" destOrd="0" presId="urn:microsoft.com/office/officeart/2009/3/layout/DescendingProcess"/>
    <dgm:cxn modelId="{2AFC7121-DA22-4D7F-9868-FAB7B64B1CD0}" type="presParOf" srcId="{37E09D70-4B59-4E6B-8054-4627CBBC5C17}" destId="{F46B8AA8-3FE1-43EB-AB12-506E27415411}" srcOrd="4" destOrd="0" presId="urn:microsoft.com/office/officeart/2009/3/layout/DescendingProcess"/>
    <dgm:cxn modelId="{D991AB89-852C-4E1E-BCFD-FE153DF17BC3}" type="presParOf" srcId="{37E09D70-4B59-4E6B-8054-4627CBBC5C17}" destId="{2837436B-C61A-4660-B6A2-E65EE919F767}" srcOrd="5" destOrd="0" presId="urn:microsoft.com/office/officeart/2009/3/layout/DescendingProcess"/>
    <dgm:cxn modelId="{72AEF735-5870-40F6-9F57-6A99A05B712A}" type="presParOf" srcId="{2837436B-C61A-4660-B6A2-E65EE919F767}" destId="{46FAD00A-679A-40A4-844A-51860F63CC5D}" srcOrd="0" destOrd="0" presId="urn:microsoft.com/office/officeart/2009/3/layout/DescendingProcess"/>
    <dgm:cxn modelId="{DCA1F7AB-9B46-4B6C-AEC6-4EBE90796F0D}" type="presParOf" srcId="{37E09D70-4B59-4E6B-8054-4627CBBC5C17}" destId="{B3B06B6A-26A8-476B-AC9E-FF112EE81845}" srcOrd="6" destOrd="0" presId="urn:microsoft.com/office/officeart/2009/3/layout/DescendingProcess"/>
    <dgm:cxn modelId="{B9DBE5EE-3F08-45FB-A932-EB5968D64782}" type="presParOf" srcId="{37E09D70-4B59-4E6B-8054-4627CBBC5C17}" destId="{5CE3A4D3-E29B-4657-983D-17CE0B502307}" srcOrd="7" destOrd="0" presId="urn:microsoft.com/office/officeart/2009/3/layout/DescendingProcess"/>
    <dgm:cxn modelId="{96F1C7AF-5889-4403-804A-91CCCF8ACF5D}" type="presParOf" srcId="{5CE3A4D3-E29B-4657-983D-17CE0B502307}" destId="{CACAC8F3-74F6-41AD-8B2C-CA18BDC49067}" srcOrd="0" destOrd="0" presId="urn:microsoft.com/office/officeart/2009/3/layout/DescendingProcess"/>
    <dgm:cxn modelId="{A12EAD42-829E-49B5-AF83-495AE8E13C57}" type="presParOf" srcId="{37E09D70-4B59-4E6B-8054-4627CBBC5C17}" destId="{346A5FC7-F3DE-4490-8AFD-61F4E8FB5606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5161ED-91E5-43CB-A1DF-F6341F374748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C29206-252A-457F-AA9C-5870A29E898B}">
      <dgm:prSet phldrT="[Текст]"/>
      <dgm:spPr/>
      <dgm:t>
        <a:bodyPr/>
        <a:lstStyle/>
        <a:p>
          <a:r>
            <a:rPr lang="ru-RU" dirty="0" smtClean="0"/>
            <a:t>Финансирование строительства жилья</a:t>
          </a:r>
        </a:p>
        <a:p>
          <a:endParaRPr lang="ru-RU" dirty="0"/>
        </a:p>
      </dgm:t>
    </dgm:pt>
    <dgm:pt modelId="{F640E036-7FB2-4550-9D67-C2F704211F91}" type="parTrans" cxnId="{40580D15-07BB-453D-94AF-F4EACBF43B4B}">
      <dgm:prSet/>
      <dgm:spPr/>
      <dgm:t>
        <a:bodyPr/>
        <a:lstStyle/>
        <a:p>
          <a:endParaRPr lang="ru-RU"/>
        </a:p>
      </dgm:t>
    </dgm:pt>
    <dgm:pt modelId="{C70E67D3-BF95-4C00-8F77-96ADDCEA5EE3}" type="sibTrans" cxnId="{40580D15-07BB-453D-94AF-F4EACBF43B4B}">
      <dgm:prSet/>
      <dgm:spPr/>
      <dgm:t>
        <a:bodyPr/>
        <a:lstStyle/>
        <a:p>
          <a:endParaRPr lang="ru-RU"/>
        </a:p>
      </dgm:t>
    </dgm:pt>
    <dgm:pt modelId="{517A5CCB-EE0A-4326-A4F4-929E54A884E7}">
      <dgm:prSet phldrT="[Текст]"/>
      <dgm:spPr/>
      <dgm:t>
        <a:bodyPr/>
        <a:lstStyle/>
        <a:p>
          <a:r>
            <a:rPr lang="ru-RU" dirty="0" smtClean="0"/>
            <a:t>Попытка отмена 214 ФЗ</a:t>
          </a:r>
          <a:endParaRPr lang="ru-RU" dirty="0"/>
        </a:p>
      </dgm:t>
    </dgm:pt>
    <dgm:pt modelId="{B6794943-732D-475E-8EDA-810A2E528482}" type="parTrans" cxnId="{4187C368-4145-490C-8889-E20AD3A2AD97}">
      <dgm:prSet/>
      <dgm:spPr/>
      <dgm:t>
        <a:bodyPr/>
        <a:lstStyle/>
        <a:p>
          <a:endParaRPr lang="ru-RU"/>
        </a:p>
      </dgm:t>
    </dgm:pt>
    <dgm:pt modelId="{94B9B615-D912-4854-915E-825B45936921}" type="sibTrans" cxnId="{4187C368-4145-490C-8889-E20AD3A2AD97}">
      <dgm:prSet/>
      <dgm:spPr/>
      <dgm:t>
        <a:bodyPr/>
        <a:lstStyle/>
        <a:p>
          <a:endParaRPr lang="ru-RU"/>
        </a:p>
      </dgm:t>
    </dgm:pt>
    <dgm:pt modelId="{470F53F4-CD3E-4C5D-B367-D571F99971A6}">
      <dgm:prSet phldrT="[Текст]"/>
      <dgm:spPr/>
      <dgm:t>
        <a:bodyPr/>
        <a:lstStyle/>
        <a:p>
          <a:r>
            <a:rPr lang="ru-RU" dirty="0" smtClean="0"/>
            <a:t>Введение банковских счетов</a:t>
          </a:r>
          <a:endParaRPr lang="ru-RU" dirty="0"/>
        </a:p>
      </dgm:t>
    </dgm:pt>
    <dgm:pt modelId="{9036FE87-41F4-4159-BC25-6B9A7538F361}" type="parTrans" cxnId="{9B762612-5D51-40A1-B6FB-22859DDE8F19}">
      <dgm:prSet/>
      <dgm:spPr/>
      <dgm:t>
        <a:bodyPr/>
        <a:lstStyle/>
        <a:p>
          <a:endParaRPr lang="ru-RU"/>
        </a:p>
      </dgm:t>
    </dgm:pt>
    <dgm:pt modelId="{0F89E822-C0B3-4653-9239-D084EF48AC1B}" type="sibTrans" cxnId="{9B762612-5D51-40A1-B6FB-22859DDE8F19}">
      <dgm:prSet/>
      <dgm:spPr/>
      <dgm:t>
        <a:bodyPr/>
        <a:lstStyle/>
        <a:p>
          <a:endParaRPr lang="ru-RU"/>
        </a:p>
      </dgm:t>
    </dgm:pt>
    <dgm:pt modelId="{2D788B82-369E-4FDF-9013-4717FEF8CE10}">
      <dgm:prSet phldrT="[Текст]"/>
      <dgm:spPr/>
      <dgm:t>
        <a:bodyPr/>
        <a:lstStyle/>
        <a:p>
          <a:r>
            <a:rPr lang="ru-RU" dirty="0" smtClean="0"/>
            <a:t>Страхование физическими лицами</a:t>
          </a:r>
          <a:endParaRPr lang="ru-RU" dirty="0"/>
        </a:p>
      </dgm:t>
    </dgm:pt>
    <dgm:pt modelId="{077919B7-CCCC-406E-B892-DFB0F2428B40}" type="parTrans" cxnId="{CEDC369F-B01A-4DC2-83D1-70A07A9812AC}">
      <dgm:prSet/>
      <dgm:spPr/>
      <dgm:t>
        <a:bodyPr/>
        <a:lstStyle/>
        <a:p>
          <a:endParaRPr lang="ru-RU"/>
        </a:p>
      </dgm:t>
    </dgm:pt>
    <dgm:pt modelId="{8D500EBA-D0E4-4BA1-BDD3-AC410AF30FF4}" type="sibTrans" cxnId="{CEDC369F-B01A-4DC2-83D1-70A07A9812AC}">
      <dgm:prSet/>
      <dgm:spPr/>
      <dgm:t>
        <a:bodyPr/>
        <a:lstStyle/>
        <a:p>
          <a:endParaRPr lang="ru-RU"/>
        </a:p>
      </dgm:t>
    </dgm:pt>
    <dgm:pt modelId="{73D6DC63-259B-4FB1-A79E-95056D840426}">
      <dgm:prSet phldrT="[Текст]"/>
      <dgm:spPr/>
      <dgm:t>
        <a:bodyPr/>
        <a:lstStyle/>
        <a:p>
          <a:r>
            <a:rPr lang="ru-RU" dirty="0" smtClean="0"/>
            <a:t>Разрушение финансовой схемы</a:t>
          </a:r>
        </a:p>
        <a:p>
          <a:endParaRPr lang="ru-RU" dirty="0"/>
        </a:p>
      </dgm:t>
    </dgm:pt>
    <dgm:pt modelId="{890B0A2E-A8FB-4F79-AAF6-FC2F75486C40}" type="parTrans" cxnId="{7046425A-431F-45DF-9914-0FEAEB975EDB}">
      <dgm:prSet/>
      <dgm:spPr/>
      <dgm:t>
        <a:bodyPr/>
        <a:lstStyle/>
        <a:p>
          <a:endParaRPr lang="ru-RU"/>
        </a:p>
      </dgm:t>
    </dgm:pt>
    <dgm:pt modelId="{07C92734-9AF5-45AF-B855-631E7BAC0E48}" type="sibTrans" cxnId="{7046425A-431F-45DF-9914-0FEAEB975EDB}">
      <dgm:prSet/>
      <dgm:spPr/>
      <dgm:t>
        <a:bodyPr/>
        <a:lstStyle/>
        <a:p>
          <a:endParaRPr lang="ru-RU"/>
        </a:p>
      </dgm:t>
    </dgm:pt>
    <dgm:pt modelId="{1F5E3687-32EC-4B43-B638-E86A16FC82D5}" type="pres">
      <dgm:prSet presAssocID="{A75161ED-91E5-43CB-A1DF-F6341F374748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ru-RU"/>
        </a:p>
      </dgm:t>
    </dgm:pt>
    <dgm:pt modelId="{2274B9A1-B53B-409E-B800-CAE27A2D0A64}" type="pres">
      <dgm:prSet presAssocID="{A75161ED-91E5-43CB-A1DF-F6341F374748}" presName="arrowNode" presStyleLbl="node1" presStyleIdx="0" presStyleCnt="1"/>
      <dgm:spPr/>
    </dgm:pt>
    <dgm:pt modelId="{A3C5536C-036F-4B01-9CF1-806AD02F24AB}" type="pres">
      <dgm:prSet presAssocID="{B8C29206-252A-457F-AA9C-5870A29E898B}" presName="txNode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6D514-C974-41C6-A906-B7A46EDDA6E1}" type="pres">
      <dgm:prSet presAssocID="{517A5CCB-EE0A-4326-A4F4-929E54A884E7}" presName="txNode2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5E36CB-88E7-4A88-9012-502C3AA38DCC}" type="pres">
      <dgm:prSet presAssocID="{94B9B615-D912-4854-915E-825B45936921}" presName="dotNode2" presStyleCnt="0"/>
      <dgm:spPr/>
    </dgm:pt>
    <dgm:pt modelId="{6577CD8D-5C58-4188-AC60-E1E2EC5D906F}" type="pres">
      <dgm:prSet presAssocID="{94B9B615-D912-4854-915E-825B45936921}" presName="dotRepeatNode" presStyleLbl="fgShp" presStyleIdx="0" presStyleCnt="3"/>
      <dgm:spPr/>
      <dgm:t>
        <a:bodyPr/>
        <a:lstStyle/>
        <a:p>
          <a:endParaRPr lang="ru-RU"/>
        </a:p>
      </dgm:t>
    </dgm:pt>
    <dgm:pt modelId="{9D3C9A75-D3C4-4D4B-98A7-3CF6CFF60D30}" type="pres">
      <dgm:prSet presAssocID="{470F53F4-CD3E-4C5D-B367-D571F99971A6}" presName="txNode3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318DC-D9A1-463D-964F-C559DA6E6C50}" type="pres">
      <dgm:prSet presAssocID="{0F89E822-C0B3-4653-9239-D084EF48AC1B}" presName="dotNode3" presStyleCnt="0"/>
      <dgm:spPr/>
    </dgm:pt>
    <dgm:pt modelId="{823C5018-9E34-41B4-A880-486796CC5C45}" type="pres">
      <dgm:prSet presAssocID="{0F89E822-C0B3-4653-9239-D084EF48AC1B}" presName="dotRepeatNode" presStyleLbl="fgShp" presStyleIdx="1" presStyleCnt="3"/>
      <dgm:spPr/>
      <dgm:t>
        <a:bodyPr/>
        <a:lstStyle/>
        <a:p>
          <a:endParaRPr lang="ru-RU"/>
        </a:p>
      </dgm:t>
    </dgm:pt>
    <dgm:pt modelId="{464FEF52-D16B-4AC2-8CC7-84D165C2FEA3}" type="pres">
      <dgm:prSet presAssocID="{2D788B82-369E-4FDF-9013-4717FEF8CE10}" presName="txNode4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2A173-83C6-4CB5-A056-A1E6368903F0}" type="pres">
      <dgm:prSet presAssocID="{8D500EBA-D0E4-4BA1-BDD3-AC410AF30FF4}" presName="dotNode4" presStyleCnt="0"/>
      <dgm:spPr/>
    </dgm:pt>
    <dgm:pt modelId="{64A53A91-90FC-4688-A746-F2B35A4315A3}" type="pres">
      <dgm:prSet presAssocID="{8D500EBA-D0E4-4BA1-BDD3-AC410AF30FF4}" presName="dotRepeatNode" presStyleLbl="fgShp" presStyleIdx="2" presStyleCnt="3"/>
      <dgm:spPr/>
      <dgm:t>
        <a:bodyPr/>
        <a:lstStyle/>
        <a:p>
          <a:endParaRPr lang="ru-RU"/>
        </a:p>
      </dgm:t>
    </dgm:pt>
    <dgm:pt modelId="{2E418E39-93C0-4FAF-9CB6-814A47222C01}" type="pres">
      <dgm:prSet presAssocID="{73D6DC63-259B-4FB1-A79E-95056D840426}" presName="txNode5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B27EF7-9248-4019-8EB1-440664923258}" type="presOf" srcId="{94B9B615-D912-4854-915E-825B45936921}" destId="{6577CD8D-5C58-4188-AC60-E1E2EC5D906F}" srcOrd="0" destOrd="0" presId="urn:microsoft.com/office/officeart/2009/3/layout/DescendingProcess"/>
    <dgm:cxn modelId="{7072AC11-FF08-4FAC-8CF6-C9D1887A5302}" type="presOf" srcId="{B8C29206-252A-457F-AA9C-5870A29E898B}" destId="{A3C5536C-036F-4B01-9CF1-806AD02F24AB}" srcOrd="0" destOrd="0" presId="urn:microsoft.com/office/officeart/2009/3/layout/DescendingProcess"/>
    <dgm:cxn modelId="{A2743DBB-CFE9-4F3E-94BC-97F948DD6E35}" type="presOf" srcId="{A75161ED-91E5-43CB-A1DF-F6341F374748}" destId="{1F5E3687-32EC-4B43-B638-E86A16FC82D5}" srcOrd="0" destOrd="0" presId="urn:microsoft.com/office/officeart/2009/3/layout/DescendingProcess"/>
    <dgm:cxn modelId="{40580D15-07BB-453D-94AF-F4EACBF43B4B}" srcId="{A75161ED-91E5-43CB-A1DF-F6341F374748}" destId="{B8C29206-252A-457F-AA9C-5870A29E898B}" srcOrd="0" destOrd="0" parTransId="{F640E036-7FB2-4550-9D67-C2F704211F91}" sibTransId="{C70E67D3-BF95-4C00-8F77-96ADDCEA5EE3}"/>
    <dgm:cxn modelId="{9163175A-68F1-412E-A161-BD949A175A32}" type="presOf" srcId="{517A5CCB-EE0A-4326-A4F4-929E54A884E7}" destId="{56D6D514-C974-41C6-A906-B7A46EDDA6E1}" srcOrd="0" destOrd="0" presId="urn:microsoft.com/office/officeart/2009/3/layout/DescendingProcess"/>
    <dgm:cxn modelId="{CEDC369F-B01A-4DC2-83D1-70A07A9812AC}" srcId="{A75161ED-91E5-43CB-A1DF-F6341F374748}" destId="{2D788B82-369E-4FDF-9013-4717FEF8CE10}" srcOrd="3" destOrd="0" parTransId="{077919B7-CCCC-406E-B892-DFB0F2428B40}" sibTransId="{8D500EBA-D0E4-4BA1-BDD3-AC410AF30FF4}"/>
    <dgm:cxn modelId="{BE86D615-C09C-4F98-9EBB-B6AAE2BF5769}" type="presOf" srcId="{2D788B82-369E-4FDF-9013-4717FEF8CE10}" destId="{464FEF52-D16B-4AC2-8CC7-84D165C2FEA3}" srcOrd="0" destOrd="0" presId="urn:microsoft.com/office/officeart/2009/3/layout/DescendingProcess"/>
    <dgm:cxn modelId="{7046425A-431F-45DF-9914-0FEAEB975EDB}" srcId="{A75161ED-91E5-43CB-A1DF-F6341F374748}" destId="{73D6DC63-259B-4FB1-A79E-95056D840426}" srcOrd="4" destOrd="0" parTransId="{890B0A2E-A8FB-4F79-AAF6-FC2F75486C40}" sibTransId="{07C92734-9AF5-45AF-B855-631E7BAC0E48}"/>
    <dgm:cxn modelId="{8F1D6D76-236B-4924-8078-41AF4AB1A823}" type="presOf" srcId="{8D500EBA-D0E4-4BA1-BDD3-AC410AF30FF4}" destId="{64A53A91-90FC-4688-A746-F2B35A4315A3}" srcOrd="0" destOrd="0" presId="urn:microsoft.com/office/officeart/2009/3/layout/DescendingProcess"/>
    <dgm:cxn modelId="{9B762612-5D51-40A1-B6FB-22859DDE8F19}" srcId="{A75161ED-91E5-43CB-A1DF-F6341F374748}" destId="{470F53F4-CD3E-4C5D-B367-D571F99971A6}" srcOrd="2" destOrd="0" parTransId="{9036FE87-41F4-4159-BC25-6B9A7538F361}" sibTransId="{0F89E822-C0B3-4653-9239-D084EF48AC1B}"/>
    <dgm:cxn modelId="{4187C368-4145-490C-8889-E20AD3A2AD97}" srcId="{A75161ED-91E5-43CB-A1DF-F6341F374748}" destId="{517A5CCB-EE0A-4326-A4F4-929E54A884E7}" srcOrd="1" destOrd="0" parTransId="{B6794943-732D-475E-8EDA-810A2E528482}" sibTransId="{94B9B615-D912-4854-915E-825B45936921}"/>
    <dgm:cxn modelId="{4182B7E8-8A13-4CBC-B3DE-CBCFBC48B37E}" type="presOf" srcId="{73D6DC63-259B-4FB1-A79E-95056D840426}" destId="{2E418E39-93C0-4FAF-9CB6-814A47222C01}" srcOrd="0" destOrd="0" presId="urn:microsoft.com/office/officeart/2009/3/layout/DescendingProcess"/>
    <dgm:cxn modelId="{39A0A25D-8043-4B9E-9079-6B3FCB452807}" type="presOf" srcId="{0F89E822-C0B3-4653-9239-D084EF48AC1B}" destId="{823C5018-9E34-41B4-A880-486796CC5C45}" srcOrd="0" destOrd="0" presId="urn:microsoft.com/office/officeart/2009/3/layout/DescendingProcess"/>
    <dgm:cxn modelId="{5D204D26-1B14-4CE7-8AC3-1940BCE2580A}" type="presOf" srcId="{470F53F4-CD3E-4C5D-B367-D571F99971A6}" destId="{9D3C9A75-D3C4-4D4B-98A7-3CF6CFF60D30}" srcOrd="0" destOrd="0" presId="urn:microsoft.com/office/officeart/2009/3/layout/DescendingProcess"/>
    <dgm:cxn modelId="{842F0877-5DCB-41C5-8837-C2BF4A06F035}" type="presParOf" srcId="{1F5E3687-32EC-4B43-B638-E86A16FC82D5}" destId="{2274B9A1-B53B-409E-B800-CAE27A2D0A64}" srcOrd="0" destOrd="0" presId="urn:microsoft.com/office/officeart/2009/3/layout/DescendingProcess"/>
    <dgm:cxn modelId="{C532028C-8D9A-4A02-B6E5-2532726A86B7}" type="presParOf" srcId="{1F5E3687-32EC-4B43-B638-E86A16FC82D5}" destId="{A3C5536C-036F-4B01-9CF1-806AD02F24AB}" srcOrd="1" destOrd="0" presId="urn:microsoft.com/office/officeart/2009/3/layout/DescendingProcess"/>
    <dgm:cxn modelId="{69F8FF12-473D-409B-8970-E754A3F29968}" type="presParOf" srcId="{1F5E3687-32EC-4B43-B638-E86A16FC82D5}" destId="{56D6D514-C974-41C6-A906-B7A46EDDA6E1}" srcOrd="2" destOrd="0" presId="urn:microsoft.com/office/officeart/2009/3/layout/DescendingProcess"/>
    <dgm:cxn modelId="{786B0327-788F-4175-9B13-CB733ADAEEC5}" type="presParOf" srcId="{1F5E3687-32EC-4B43-B638-E86A16FC82D5}" destId="{935E36CB-88E7-4A88-9012-502C3AA38DCC}" srcOrd="3" destOrd="0" presId="urn:microsoft.com/office/officeart/2009/3/layout/DescendingProcess"/>
    <dgm:cxn modelId="{CDEC2840-4847-42C5-B865-26D8DDF3880A}" type="presParOf" srcId="{935E36CB-88E7-4A88-9012-502C3AA38DCC}" destId="{6577CD8D-5C58-4188-AC60-E1E2EC5D906F}" srcOrd="0" destOrd="0" presId="urn:microsoft.com/office/officeart/2009/3/layout/DescendingProcess"/>
    <dgm:cxn modelId="{6F749053-B791-47D0-BFA4-3E9ECD2623EE}" type="presParOf" srcId="{1F5E3687-32EC-4B43-B638-E86A16FC82D5}" destId="{9D3C9A75-D3C4-4D4B-98A7-3CF6CFF60D30}" srcOrd="4" destOrd="0" presId="urn:microsoft.com/office/officeart/2009/3/layout/DescendingProcess"/>
    <dgm:cxn modelId="{8AE2314C-5A84-4282-87B8-0FD5DF013C4F}" type="presParOf" srcId="{1F5E3687-32EC-4B43-B638-E86A16FC82D5}" destId="{679318DC-D9A1-463D-964F-C559DA6E6C50}" srcOrd="5" destOrd="0" presId="urn:microsoft.com/office/officeart/2009/3/layout/DescendingProcess"/>
    <dgm:cxn modelId="{9BC41C2B-78E6-4603-AA97-C13A927BF469}" type="presParOf" srcId="{679318DC-D9A1-463D-964F-C559DA6E6C50}" destId="{823C5018-9E34-41B4-A880-486796CC5C45}" srcOrd="0" destOrd="0" presId="urn:microsoft.com/office/officeart/2009/3/layout/DescendingProcess"/>
    <dgm:cxn modelId="{FFC13E0D-110E-4A30-8463-A2CF747E1E96}" type="presParOf" srcId="{1F5E3687-32EC-4B43-B638-E86A16FC82D5}" destId="{464FEF52-D16B-4AC2-8CC7-84D165C2FEA3}" srcOrd="6" destOrd="0" presId="urn:microsoft.com/office/officeart/2009/3/layout/DescendingProcess"/>
    <dgm:cxn modelId="{1C781DED-6676-4E15-BD76-EBA95DC89E95}" type="presParOf" srcId="{1F5E3687-32EC-4B43-B638-E86A16FC82D5}" destId="{9962A173-83C6-4CB5-A056-A1E6368903F0}" srcOrd="7" destOrd="0" presId="urn:microsoft.com/office/officeart/2009/3/layout/DescendingProcess"/>
    <dgm:cxn modelId="{6DCADEA8-B7BE-4EE1-B3C6-C053B110BF3F}" type="presParOf" srcId="{9962A173-83C6-4CB5-A056-A1E6368903F0}" destId="{64A53A91-90FC-4688-A746-F2B35A4315A3}" srcOrd="0" destOrd="0" presId="urn:microsoft.com/office/officeart/2009/3/layout/DescendingProcess"/>
    <dgm:cxn modelId="{5A1C04CA-5683-4266-85F3-644E0800ADA3}" type="presParOf" srcId="{1F5E3687-32EC-4B43-B638-E86A16FC82D5}" destId="{2E418E39-93C0-4FAF-9CB6-814A47222C01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97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796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87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05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42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86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34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54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69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36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32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A3FDB-6A1C-4F6A-8660-5AF7B808900E}" type="datetimeFigureOut">
              <a:rPr lang="ru-RU" smtClean="0"/>
              <a:t>23.03.2016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8139-70A4-4D88-B770-573CF59C5C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48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55651"/>
            <a:ext cx="10515600" cy="3350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Политическая формула для новой экономической парадигмы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6000"/>
            <a:ext cx="10474842" cy="3890963"/>
          </a:xfrm>
        </p:spPr>
        <p:txBody>
          <a:bodyPr/>
          <a:lstStyle/>
          <a:p>
            <a:pPr marL="1828800" lvl="4" indent="0">
              <a:buNone/>
            </a:pPr>
            <a:r>
              <a:rPr lang="ru-RU" dirty="0" smtClean="0"/>
              <a:t>                                                                                                                      </a:t>
            </a:r>
            <a:r>
              <a:rPr lang="ru-RU" sz="2800" i="1" dirty="0" err="1" smtClean="0"/>
              <a:t>Н.А.Остарков</a:t>
            </a:r>
            <a:endParaRPr lang="ru-RU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73238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24" y="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Политическая формула</a:t>
            </a:r>
            <a:br>
              <a:rPr lang="ru-RU" b="1" dirty="0" smtClean="0"/>
            </a:br>
            <a:r>
              <a:rPr lang="ru-RU" b="1" dirty="0" smtClean="0"/>
              <a:t>Самостоятельная Россия – суверенная денежно кредитная политика и развитие предпринимательского класса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Межфракционная платформа на базе ЕР (несколько сопредседателей)</a:t>
            </a:r>
          </a:p>
          <a:p>
            <a:pPr>
              <a:buFontTx/>
              <a:buChar char="-"/>
            </a:pPr>
            <a:r>
              <a:rPr lang="ru-RU" dirty="0" smtClean="0"/>
              <a:t>Убрать политические коннотации (либералы патриоты)</a:t>
            </a:r>
          </a:p>
          <a:p>
            <a:pPr marL="0" indent="0">
              <a:buNone/>
            </a:pPr>
            <a:r>
              <a:rPr lang="ru-RU" sz="1700" dirty="0" smtClean="0"/>
              <a:t>Очистить политику от политиков и политтехнологов нужны специалисты по социальным технологиям КАК решать проблемы</a:t>
            </a:r>
          </a:p>
          <a:p>
            <a:pPr>
              <a:buFontTx/>
              <a:buChar char="-"/>
            </a:pPr>
            <a:r>
              <a:rPr lang="ru-RU" dirty="0" smtClean="0"/>
              <a:t>Убрать сословные отсылки (предприниматели – люди дела)</a:t>
            </a:r>
          </a:p>
          <a:p>
            <a:pPr>
              <a:buFontTx/>
              <a:buChar char="-"/>
            </a:pPr>
            <a:r>
              <a:rPr lang="ru-RU" dirty="0" smtClean="0"/>
              <a:t>Убрать теоретические споры. Финансовый </a:t>
            </a:r>
            <a:r>
              <a:rPr lang="ru-RU" dirty="0" err="1" smtClean="0"/>
              <a:t>инжениринг</a:t>
            </a:r>
            <a:r>
              <a:rPr lang="ru-RU" dirty="0" smtClean="0"/>
              <a:t>.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Единая цель -</a:t>
            </a:r>
            <a:r>
              <a:rPr lang="ru-RU" b="1" dirty="0" smtClean="0"/>
              <a:t>Экономический </a:t>
            </a:r>
            <a:r>
              <a:rPr lang="ru-RU" b="1" dirty="0" err="1" smtClean="0"/>
              <a:t>суверенитет+финансовые</a:t>
            </a:r>
            <a:r>
              <a:rPr lang="ru-RU" b="1" dirty="0" smtClean="0"/>
              <a:t> технологии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560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Практические шаги для нового парламента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926" y="1363109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Исходная установка – Россия – слабое звено в системе глобального империализма</a:t>
            </a:r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dirty="0" smtClean="0"/>
              <a:t>Самостоятельная эмиссионная и денежная политика (развертка ЦБ в систему государственных эмиссионных банков)</a:t>
            </a:r>
          </a:p>
          <a:p>
            <a:pPr marL="514350" indent="-514350">
              <a:buAutoNum type="arabicPeriod"/>
            </a:pPr>
            <a:r>
              <a:rPr lang="ru-RU" dirty="0" smtClean="0"/>
              <a:t>Система двухуровневых банков – рефинансирование институтов развития</a:t>
            </a:r>
          </a:p>
          <a:p>
            <a:pPr marL="514350" indent="-514350">
              <a:buAutoNum type="arabicPeriod"/>
            </a:pPr>
            <a:r>
              <a:rPr lang="ru-RU" dirty="0" smtClean="0"/>
              <a:t>Бюджетная система для экономики развития. (</a:t>
            </a:r>
            <a:r>
              <a:rPr lang="ru-RU" dirty="0" err="1" smtClean="0"/>
              <a:t>кредитованиие</a:t>
            </a:r>
            <a:r>
              <a:rPr lang="ru-RU" dirty="0" smtClean="0"/>
              <a:t> обязательств Правительства ЦБ. Выведение из затрат бюджета финансирования </a:t>
            </a:r>
            <a:r>
              <a:rPr lang="ru-RU" smtClean="0"/>
              <a:t>институтов развития)</a:t>
            </a:r>
            <a:endParaRPr lang="ru-RU" dirty="0" smtClean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04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1982" y="606056"/>
            <a:ext cx="9144000" cy="861237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Развитие экономических формаций</a:t>
            </a:r>
            <a:br>
              <a:rPr lang="ru-RU" sz="4400" dirty="0" smtClean="0"/>
            </a:br>
            <a:r>
              <a:rPr lang="ru-RU" sz="4400" dirty="0" smtClean="0"/>
              <a:t>господствующие программы и коды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8684" y="3554192"/>
            <a:ext cx="9144000" cy="1655762"/>
          </a:xfrm>
        </p:spPr>
        <p:txBody>
          <a:bodyPr/>
          <a:lstStyle/>
          <a:p>
            <a:endParaRPr lang="ru-RU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3494640"/>
              </p:ext>
            </p:extLst>
          </p:nvPr>
        </p:nvGraphicFramePr>
        <p:xfrm>
          <a:off x="1376916" y="1509823"/>
          <a:ext cx="8783084" cy="5156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Выгнутая вверх стрелка 10"/>
          <p:cNvSpPr/>
          <p:nvPr/>
        </p:nvSpPr>
        <p:spPr>
          <a:xfrm>
            <a:off x="6539023" y="2105247"/>
            <a:ext cx="1626782" cy="82402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12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Постановка проблемы на языке новой </a:t>
            </a:r>
            <a:r>
              <a:rPr lang="ru-RU" dirty="0" err="1" smtClean="0"/>
              <a:t>постэкономической</a:t>
            </a:r>
            <a:r>
              <a:rPr lang="ru-RU" dirty="0" smtClean="0"/>
              <a:t> формации:</a:t>
            </a:r>
            <a:br>
              <a:rPr lang="ru-RU" dirty="0" smtClean="0"/>
            </a:br>
            <a:r>
              <a:rPr lang="ru-RU" sz="3600" dirty="0" smtClean="0"/>
              <a:t>технологии генерации обмена и воспроизводства ценностей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закат экономики как детерминированной модели – экономика – набор инструментов. На смену эксперту - экономический технолог-практик</a:t>
            </a:r>
          </a:p>
          <a:p>
            <a:r>
              <a:rPr lang="ru-RU" dirty="0" smtClean="0"/>
              <a:t>Проблематика, задачи и решения – в области финансовых технологий (уровень </a:t>
            </a:r>
            <a:r>
              <a:rPr lang="en-US" dirty="0" smtClean="0"/>
              <a:t>know-how</a:t>
            </a:r>
            <a:r>
              <a:rPr lang="ru-RU" dirty="0" smtClean="0"/>
              <a:t>, сценарии, стратегии и т.п.)</a:t>
            </a:r>
          </a:p>
          <a:p>
            <a:r>
              <a:rPr lang="ru-RU" dirty="0" err="1" smtClean="0"/>
              <a:t>Взаимопереход</a:t>
            </a:r>
            <a:r>
              <a:rPr lang="ru-RU" dirty="0" smtClean="0"/>
              <a:t> информационных и эмиссионных технологий</a:t>
            </a:r>
          </a:p>
          <a:p>
            <a:r>
              <a:rPr lang="ru-RU" dirty="0" smtClean="0"/>
              <a:t>Глобальное лидерство на базе способности генерировать ценности и смыслы (роль США). Конкуренция ценностных установок.</a:t>
            </a:r>
            <a:endParaRPr lang="en-US" dirty="0" smtClean="0"/>
          </a:p>
          <a:p>
            <a:pPr marL="0" indent="0">
              <a:buNone/>
            </a:pPr>
            <a:r>
              <a:rPr lang="ru-RU" sz="1900" dirty="0"/>
              <a:t>Гносеология:</a:t>
            </a:r>
          </a:p>
          <a:p>
            <a:r>
              <a:rPr lang="ru-RU" sz="1900" dirty="0"/>
              <a:t>Неокантианство – трансцендентальное=ценности (кентавр ценностного инвестирования). Генерация ценностей конвертируется в генерацию инвестиций в генерацию денег</a:t>
            </a:r>
          </a:p>
          <a:p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91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Развитие через погружение в архаику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378783"/>
              </p:ext>
            </p:extLst>
          </p:nvPr>
        </p:nvGraphicFramePr>
        <p:xfrm>
          <a:off x="781493" y="354492"/>
          <a:ext cx="10650279" cy="5844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Овальная выноска 5"/>
          <p:cNvSpPr/>
          <p:nvPr/>
        </p:nvSpPr>
        <p:spPr>
          <a:xfrm>
            <a:off x="10606862" y="3067495"/>
            <a:ext cx="1493875" cy="126123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/>
              <a:t>?</a:t>
            </a:r>
            <a:endParaRPr lang="ru-RU" sz="7200" dirty="0"/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6390166" y="4795285"/>
            <a:ext cx="4545418" cy="15364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057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4135" y="-318976"/>
            <a:ext cx="10515600" cy="159499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/>
              <a:t>Рыночная модель как модель конструирования будущего как проектирующее представление. +</a:t>
            </a: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dirty="0" smtClean="0"/>
              <a:t>Принцип эквивалентности: количество денег соответствует определенному объему товаров</a:t>
            </a:r>
            <a:endParaRPr lang="ru-RU" sz="27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2775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ьная выноска 2"/>
          <p:cNvSpPr/>
          <p:nvPr/>
        </p:nvSpPr>
        <p:spPr>
          <a:xfrm>
            <a:off x="9154632" y="2567763"/>
            <a:ext cx="1456661" cy="107388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воруют со склада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1775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Регрессирующая программа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Детерминация – причина-следствие-причина следствие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Программа </a:t>
            </a:r>
            <a:endParaRPr lang="en-US" dirty="0" smtClean="0"/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етерминация – другая логика. </a:t>
            </a:r>
            <a:r>
              <a:rPr lang="ru-RU" dirty="0"/>
              <a:t> </a:t>
            </a:r>
            <a:r>
              <a:rPr lang="ru-RU" dirty="0" smtClean="0"/>
              <a:t>В точке выбора происходит выбор более простого решения и на каждом шаге система упрощается.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ПОДМЕНА реформы –программами упрощения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е равно 3"/>
          <p:cNvSpPr/>
          <p:nvPr/>
        </p:nvSpPr>
        <p:spPr>
          <a:xfrm>
            <a:off x="2806994" y="2796363"/>
            <a:ext cx="914400" cy="563526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14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работаю вирусные программы под прикрытием строительства правильного рынка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7459" y="2367886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203344178"/>
              </p:ext>
            </p:extLst>
          </p:nvPr>
        </p:nvGraphicFramePr>
        <p:xfrm>
          <a:off x="290622" y="1940442"/>
          <a:ext cx="5902842" cy="4300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114122230"/>
              </p:ext>
            </p:extLst>
          </p:nvPr>
        </p:nvGraphicFramePr>
        <p:xfrm>
          <a:off x="5752213" y="2052084"/>
          <a:ext cx="6395485" cy="413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8718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Вирусные программы регрессного типа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4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Построение рыночной экономики (откат в 15 век Флоренция, </a:t>
            </a:r>
            <a:r>
              <a:rPr lang="ru-RU" dirty="0" err="1" smtClean="0"/>
              <a:t>Генуя,Венеция</a:t>
            </a:r>
            <a:r>
              <a:rPr lang="ru-RU" dirty="0" smtClean="0"/>
              <a:t>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Инфляционное </a:t>
            </a:r>
            <a:r>
              <a:rPr lang="ru-RU" dirty="0" err="1" smtClean="0"/>
              <a:t>таргетирование</a:t>
            </a:r>
            <a:r>
              <a:rPr lang="ru-RU" dirty="0" smtClean="0"/>
              <a:t> (монетаризм=схемы детерминации рыночной экономики). </a:t>
            </a:r>
            <a:r>
              <a:rPr lang="ru-RU" sz="2400" dirty="0" smtClean="0"/>
              <a:t>Есть работы по факторной инфляции. Есть понимание что монетарная инфляция у нас отрицательная.</a:t>
            </a:r>
          </a:p>
          <a:p>
            <a:pPr marL="0" indent="0">
              <a:buNone/>
            </a:pPr>
            <a:r>
              <a:rPr lang="ru-RU" sz="2400" dirty="0" smtClean="0"/>
              <a:t>Единой инфляции нет</a:t>
            </a:r>
            <a:r>
              <a:rPr lang="en-US" sz="2400" dirty="0" smtClean="0"/>
              <a:t>: </a:t>
            </a:r>
            <a:r>
              <a:rPr lang="ru-RU" sz="2400" dirty="0" smtClean="0"/>
              <a:t> потребительская (курс), планирование затрат госкомпаний – </a:t>
            </a:r>
            <a:r>
              <a:rPr lang="ru-RU" sz="2400" dirty="0" err="1" smtClean="0"/>
              <a:t>самодетерминация</a:t>
            </a:r>
            <a:r>
              <a:rPr lang="ru-RU" sz="2400" dirty="0" smtClean="0"/>
              <a:t>. Тарифы. </a:t>
            </a:r>
            <a:endParaRPr lang="en-US" sz="24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Бюджет формируемый за счет налоговых поступлений.</a:t>
            </a: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Метафора печатного станка. Золото как эквивалент. (золотой телец)</a:t>
            </a:r>
          </a:p>
          <a:p>
            <a:pPr marL="0" indent="0">
              <a:buNone/>
            </a:pPr>
            <a:r>
              <a:rPr lang="ru-RU" dirty="0" smtClean="0"/>
              <a:t>2. Процентная ставка как производная от рыночной.</a:t>
            </a:r>
          </a:p>
          <a:p>
            <a:pPr marL="0" indent="0">
              <a:buNone/>
            </a:pPr>
            <a:r>
              <a:rPr lang="ru-RU" dirty="0" err="1" smtClean="0"/>
              <a:t>Межбанковий</a:t>
            </a:r>
            <a:r>
              <a:rPr lang="ru-RU" dirty="0" smtClean="0"/>
              <a:t> рынок, несколько Сбербанков конкурирующих за деньги населения, длинные деньги от ЦБ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28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1073"/>
            <a:ext cx="10515600" cy="1325563"/>
          </a:xfrm>
        </p:spPr>
        <p:txBody>
          <a:bodyPr/>
          <a:lstStyle/>
          <a:p>
            <a:r>
              <a:rPr lang="ru-RU" dirty="0" smtClean="0"/>
              <a:t>Выход из регрессивного развития – запуск </a:t>
            </a:r>
            <a:r>
              <a:rPr lang="ru-RU" dirty="0" err="1" smtClean="0"/>
              <a:t>антивирусника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208" y="893247"/>
            <a:ext cx="4554725" cy="2615498"/>
          </a:xfrm>
        </p:spPr>
      </p:pic>
      <p:sp>
        <p:nvSpPr>
          <p:cNvPr id="7" name="Стрелка вниз 6"/>
          <p:cNvSpPr/>
          <p:nvPr/>
        </p:nvSpPr>
        <p:spPr>
          <a:xfrm>
            <a:off x="5569707" y="171179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547251"/>
              </p:ext>
            </p:extLst>
          </p:nvPr>
        </p:nvGraphicFramePr>
        <p:xfrm>
          <a:off x="1990339" y="3163186"/>
          <a:ext cx="8128000" cy="3376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047"/>
                <a:gridCol w="5354953"/>
              </a:tblGrid>
              <a:tr h="877186">
                <a:tc>
                  <a:txBody>
                    <a:bodyPr/>
                    <a:lstStyle/>
                    <a:p>
                      <a:r>
                        <a:rPr lang="ru-RU" dirty="0" smtClean="0"/>
                        <a:t>Вирусные</a:t>
                      </a:r>
                      <a:r>
                        <a:rPr lang="ru-RU" baseline="0" dirty="0" smtClean="0"/>
                        <a:t> концепты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Контр аргументы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Рыночная модель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Современная формация переросла рынок</a:t>
                      </a:r>
                      <a:r>
                        <a:rPr lang="ru-RU" sz="1400" baseline="0" dirty="0" smtClean="0"/>
                        <a:t> в начале 20 века. Во время войн и глобальных кризисов рынок не возможен. Рынок стал </a:t>
                      </a:r>
                      <a:r>
                        <a:rPr lang="ru-RU" sz="1400" baseline="0" dirty="0" err="1" smtClean="0"/>
                        <a:t>нишевым</a:t>
                      </a:r>
                      <a:r>
                        <a:rPr lang="ru-RU" sz="1400" baseline="0" dirty="0" smtClean="0"/>
                        <a:t>, экзотическим локальным феноменом.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Печатный станок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Никто не печатает деньги: все ЦБ</a:t>
                      </a:r>
                      <a:r>
                        <a:rPr lang="ru-RU" sz="1400" baseline="0" dirty="0" smtClean="0"/>
                        <a:t> их эмитируют в невероятных масштабах в цифровом формате.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Высокая</a:t>
                      </a:r>
                      <a:r>
                        <a:rPr lang="ru-RU" sz="1400" baseline="0" dirty="0" smtClean="0"/>
                        <a:t> инфляция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Рост</a:t>
                      </a:r>
                      <a:r>
                        <a:rPr lang="ru-RU" sz="1400" baseline="0" dirty="0" smtClean="0"/>
                        <a:t> цен на импортные товары и рост тарифов – разные по причинам явления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Ключевая ставка зависит от рыночной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Для рыночной ставки нужен рынок (10 </a:t>
                      </a:r>
                      <a:r>
                        <a:rPr lang="ru-RU" sz="1400" dirty="0" err="1" smtClean="0"/>
                        <a:t>Сбербанков+межбанк</a:t>
                      </a:r>
                      <a:r>
                        <a:rPr lang="ru-RU" sz="1400" baseline="0" dirty="0" err="1" smtClean="0"/>
                        <a:t>+длинные</a:t>
                      </a:r>
                      <a:r>
                        <a:rPr lang="ru-RU" sz="1400" baseline="0" dirty="0" smtClean="0"/>
                        <a:t> деньги + отсутствие жесткого регулирования+ отсутствие ЦБ и госбанков)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flipV="1">
            <a:off x="7065335" y="457200"/>
            <a:ext cx="0" cy="53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3408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574</Words>
  <Application>Microsoft Office PowerPoint</Application>
  <PresentationFormat>Широкоэкранный</PresentationFormat>
  <Paragraphs>95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Политическая формула для новой экономической парадигмы</vt:lpstr>
      <vt:lpstr>Развитие экономических формаций господствующие программы и коды</vt:lpstr>
      <vt:lpstr>Постановка проблемы на языке новой постэкономической формации: технологии генерации обмена и воспроизводства ценностей </vt:lpstr>
      <vt:lpstr>Развитие через погружение в архаику</vt:lpstr>
      <vt:lpstr> Рыночная модель как модель конструирования будущего как проектирующее представление. + Принцип эквивалентности: количество денег соответствует определенному объему товаров</vt:lpstr>
      <vt:lpstr>Регрессирующая программа</vt:lpstr>
      <vt:lpstr>Как работаю вирусные программы под прикрытием строительства правильного рынка</vt:lpstr>
      <vt:lpstr>Вирусные программы регрессного типа</vt:lpstr>
      <vt:lpstr>Выход из регрессивного развития – запуск антивирусника</vt:lpstr>
      <vt:lpstr>Политическая формула Самостоятельная Россия – суверенная денежно кредитная политика и развитие предпринимательского класса</vt:lpstr>
      <vt:lpstr>Практические шаги для нового парламента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Остарков Николай</dc:creator>
  <cp:lastModifiedBy>Остарков Николай</cp:lastModifiedBy>
  <cp:revision>44</cp:revision>
  <cp:lastPrinted>2016-03-22T19:16:20Z</cp:lastPrinted>
  <dcterms:created xsi:type="dcterms:W3CDTF">2016-03-07T13:33:18Z</dcterms:created>
  <dcterms:modified xsi:type="dcterms:W3CDTF">2016-03-23T11:51:22Z</dcterms:modified>
</cp:coreProperties>
</file>