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handoutMasterIdLst>
    <p:handoutMasterId r:id="rId14"/>
  </p:handoutMasterIdLst>
  <p:sldIdLst>
    <p:sldId id="428" r:id="rId2"/>
    <p:sldId id="440" r:id="rId3"/>
    <p:sldId id="441" r:id="rId4"/>
    <p:sldId id="443" r:id="rId5"/>
    <p:sldId id="444" r:id="rId6"/>
    <p:sldId id="452" r:id="rId7"/>
    <p:sldId id="447" r:id="rId8"/>
    <p:sldId id="451" r:id="rId9"/>
    <p:sldId id="448" r:id="rId10"/>
    <p:sldId id="445" r:id="rId11"/>
    <p:sldId id="446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7B"/>
    <a:srgbClr val="009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 autoAdjust="0"/>
    <p:restoredTop sz="86501" autoAdjust="0"/>
  </p:normalViewPr>
  <p:slideViewPr>
    <p:cSldViewPr>
      <p:cViewPr varScale="1">
        <p:scale>
          <a:sx n="74" d="100"/>
          <a:sy n="74" d="100"/>
        </p:scale>
        <p:origin x="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F1303743-FDB4-4954-BB19-09EDB99FC58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D08095B-E077-43D2-BCD2-E80D99A0A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9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B7A48415-FC7D-4630-92FE-7512A696BB6B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5513"/>
            <a:ext cx="5487041" cy="4475797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EEC5297D-B594-4A2C-8CEA-E3C8F431E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7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357562"/>
            <a:ext cx="5286412" cy="171451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2357430"/>
            <a:ext cx="7286676" cy="7143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 descr="C:\Documents and Settings\trooper\Рабочий стол\45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1284649" cy="14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trooper\Рабочий стол\13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726" y="1142984"/>
            <a:ext cx="3600450" cy="5734050"/>
          </a:xfrm>
          <a:prstGeom prst="rect">
            <a:avLst/>
          </a:prstGeom>
          <a:noFill/>
        </p:spPr>
      </p:pic>
      <p:pic>
        <p:nvPicPr>
          <p:cNvPr id="6" name="Рисунок 5" descr="C:\Documents and Settings\trooper\Рабочий стол\455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1284649" cy="14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trooper\Рабочий стол\13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726" y="1142984"/>
            <a:ext cx="3600450" cy="5734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86058"/>
            <a:ext cx="4929222" cy="128588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4101" name="Picture 5" descr="C:\Documents and Settings\trooper\Рабочий стол\15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353" y="-7971"/>
            <a:ext cx="3076575" cy="3648075"/>
          </a:xfrm>
          <a:prstGeom prst="rect">
            <a:avLst/>
          </a:prstGeom>
          <a:noFill/>
        </p:spPr>
      </p:pic>
      <p:pic>
        <p:nvPicPr>
          <p:cNvPr id="1027" name="Picture 3" descr="C:\Documents and Settings\trooper\Рабочий стол\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6000768"/>
            <a:ext cx="4770437" cy="4302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7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5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7786742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672570" y="6492899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Рисунок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6715140" cy="0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3076" name="Picture 4" descr="C:\Documents and Settings\trooper\Рабочий стол\14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069" y="3581043"/>
            <a:ext cx="2505075" cy="3286125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7786742" cy="2071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tabLst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3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4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7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6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9608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41434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0566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9608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0566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1500188" y="1071563"/>
            <a:ext cx="6000770" cy="4071949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150968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1500166" y="2428868"/>
            <a:ext cx="6000770" cy="4071949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786742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7786742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2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КАЧЕСТВО ЖИЗНИ РОССИЯН В ЗЕРКАЛЕ СОЦИОЛОГИЧЕСКИХ ИССЛЕДОВАНИЙ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2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СЕКВЕСТР БЮДЖЕТА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6" y="980728"/>
            <a:ext cx="7639448" cy="54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5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СЕКВЕСТР БЮДЖЕТА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ПРОБЛЕМНЫЙ ФОН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" y="1844824"/>
            <a:ext cx="9144000" cy="32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ПРОБЛЕМНЫЙ ФОН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0"/>
            <a:ext cx="9144000" cy="31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КАЧЕСТВО ОБРАЗОВАНИЯ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1" y="908719"/>
            <a:ext cx="8003375" cy="56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6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ДОСТУПНОСТЬ ОБРАЗОВАНИЯ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16669" cy="48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ФАКТОР «МАТЕРИАЛЬНОЕ БЛАГОПОЛУЧИЕ»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" y="1700808"/>
            <a:ext cx="9144000" cy="273968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088"/>
            <a:ext cx="8737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1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ВЛИЯНИЕ КРИЗИСА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411179" cy="50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6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3">
                    <a:lumMod val="50000"/>
                  </a:schemeClr>
                </a:solidFill>
              </a:rPr>
              <a:t>ФАКТОР «ЗДОРОВЬЕ»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088"/>
            <a:ext cx="8737600" cy="9779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600"/>
            <a:ext cx="9144000" cy="28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ИНДЕКС ПОТРЕБИТЕЛЬСКОГО ДОВЕРИЯ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43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0426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_Rus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Шаблон ВЦИОМ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2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Power_Rus</Template>
  <TotalTime>7644</TotalTime>
  <Words>26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Franklin Gothic Book</vt:lpstr>
      <vt:lpstr>Power_Rus</vt:lpstr>
      <vt:lpstr> КАЧЕСТВО ЖИЗНИ РОССИЯН В ЗЕРКАЛЕ СОЦИОЛОГИЧЕСКИХ ИССЛЕДОВАНИЙ</vt:lpstr>
      <vt:lpstr>ПРОБЛЕМНЫЙ ФОН</vt:lpstr>
      <vt:lpstr>ПРОБЛЕМНЫЙ ФОН</vt:lpstr>
      <vt:lpstr>КАЧЕСТВО ОБРАЗОВАНИЯ </vt:lpstr>
      <vt:lpstr>ДОСТУПНОСТЬ ОБРАЗОВАНИЯ </vt:lpstr>
      <vt:lpstr>ФАКТОР «МАТЕРИАЛЬНОЕ БЛАГОПОЛУЧИЕ»</vt:lpstr>
      <vt:lpstr>ВЛИЯНИЕ КРИЗИСА</vt:lpstr>
      <vt:lpstr>ФАКТОР «ЗДОРОВЬЕ»</vt:lpstr>
      <vt:lpstr>ИНДЕКС ПОТРЕБИТЕЛЬСКОГО ДОВЕРИЯ</vt:lpstr>
      <vt:lpstr>СЕКВЕСТР БЮДЖЕТА </vt:lpstr>
      <vt:lpstr>СЕКВЕСТР БЮДЖЕТА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Отношение населения России к галеновым препаратам и изменению стоимости на них</dc:title>
  <dc:creator>Mtiulishvili</dc:creator>
  <cp:lastModifiedBy>style</cp:lastModifiedBy>
  <cp:revision>566</cp:revision>
  <cp:lastPrinted>2013-08-27T07:04:03Z</cp:lastPrinted>
  <dcterms:created xsi:type="dcterms:W3CDTF">2011-03-30T09:20:52Z</dcterms:created>
  <dcterms:modified xsi:type="dcterms:W3CDTF">2016-03-23T11:54:40Z</dcterms:modified>
</cp:coreProperties>
</file>