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26BCA-D3F7-4B8C-8A49-528DECFA65E3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05120-DB56-4EDE-817F-B94E3167AC6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 выступления</a:t>
            </a:r>
            <a:br>
              <a:rPr lang="ru-RU" dirty="0" smtClean="0"/>
            </a:br>
            <a:r>
              <a:rPr lang="ru-RU" dirty="0" smtClean="0"/>
              <a:t>«Дорожная карта экономического чуда России»</a:t>
            </a:r>
            <a:br>
              <a:rPr lang="ru-RU" dirty="0" smtClean="0"/>
            </a:br>
            <a:r>
              <a:rPr lang="ru-RU" dirty="0" smtClean="0"/>
              <a:t>Бутряков Лев Аркадьевич</a:t>
            </a:r>
            <a:br>
              <a:rPr lang="ru-RU" dirty="0" smtClean="0"/>
            </a:br>
            <a:r>
              <a:rPr lang="ru-RU" dirty="0" smtClean="0"/>
              <a:t>Глава крестьянского хозяйства «</a:t>
            </a:r>
            <a:r>
              <a:rPr lang="ru-RU" dirty="0" err="1" smtClean="0"/>
              <a:t>Дунцеево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ru-RU" dirty="0" smtClean="0"/>
              <a:t>тел 8-920-651-17-94 </a:t>
            </a:r>
            <a:r>
              <a:rPr lang="en-US" dirty="0" smtClean="0"/>
              <a:t>E-mail </a:t>
            </a:r>
            <a:r>
              <a:rPr lang="en-US" dirty="0" err="1" smtClean="0"/>
              <a:t>muravovo@rambler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699512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Слайд №2</a:t>
            </a:r>
          </a:p>
          <a:p>
            <a:pPr>
              <a:buNone/>
            </a:pPr>
            <a:r>
              <a:rPr lang="ru-RU" dirty="0" smtClean="0"/>
              <a:t>Россия  -   110 млн. га. пашни (3 место в мире)</a:t>
            </a:r>
          </a:p>
          <a:p>
            <a:pPr>
              <a:buNone/>
            </a:pPr>
            <a:r>
              <a:rPr lang="ru-RU" dirty="0" smtClean="0"/>
              <a:t>Индия    -  170 млн. га. пашни ( 2 место )</a:t>
            </a:r>
          </a:p>
          <a:p>
            <a:pPr>
              <a:buNone/>
            </a:pPr>
            <a:r>
              <a:rPr lang="ru-RU" dirty="0" smtClean="0"/>
              <a:t>США       -   190 млн. га. Пашни (1 место )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Использование пашни в России     около 50%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Доля ВВП села                                               4,7%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При 100% использовании пашни доля ВВП села увеличится до 9%</a:t>
            </a:r>
          </a:p>
          <a:p>
            <a:pPr>
              <a:buNone/>
            </a:pPr>
            <a:r>
              <a:rPr lang="ru-RU" dirty="0" smtClean="0"/>
              <a:t>Общий рост ВВП страны составит             4,3%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Слайд № 3</a:t>
            </a:r>
          </a:p>
          <a:p>
            <a:pPr>
              <a:buNone/>
            </a:pPr>
            <a:r>
              <a:rPr lang="ru-RU" dirty="0" smtClean="0"/>
              <a:t>Коров в России в 1985 году  - 22 млн. голов</a:t>
            </a:r>
          </a:p>
          <a:p>
            <a:pPr>
              <a:buNone/>
            </a:pPr>
            <a:r>
              <a:rPr lang="ru-RU" dirty="0" smtClean="0"/>
              <a:t>                              в 2015 году   - 8 млн. голов</a:t>
            </a:r>
          </a:p>
          <a:p>
            <a:pPr algn="ctr">
              <a:buNone/>
            </a:pPr>
            <a:r>
              <a:rPr lang="ru-RU" dirty="0" smtClean="0"/>
              <a:t>Сокращение поголовья </a:t>
            </a:r>
            <a:r>
              <a:rPr lang="ru-RU" dirty="0" smtClean="0"/>
              <a:t>на 14 млн</a:t>
            </a:r>
            <a:r>
              <a:rPr lang="ru-RU" dirty="0" smtClean="0"/>
              <a:t>. (в 2,7 раза)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 smtClean="0"/>
              <a:t>Стоимость строительства одного скотоместа</a:t>
            </a:r>
          </a:p>
          <a:p>
            <a:pPr algn="ctr">
              <a:buNone/>
            </a:pPr>
            <a:r>
              <a:rPr lang="ru-RU" dirty="0" smtClean="0"/>
              <a:t>В 2014 году        - 726 тыс. руб.</a:t>
            </a:r>
          </a:p>
          <a:p>
            <a:pPr>
              <a:buNone/>
            </a:pPr>
            <a:r>
              <a:rPr lang="ru-RU" dirty="0" smtClean="0"/>
              <a:t>    Для строительства 14 млн. скотомест для восстановления поголовья надо 10 </a:t>
            </a:r>
            <a:r>
              <a:rPr lang="ru-RU" dirty="0" err="1" smtClean="0"/>
              <a:t>трил</a:t>
            </a:r>
            <a:r>
              <a:rPr lang="ru-RU" dirty="0" smtClean="0"/>
              <a:t>. </a:t>
            </a:r>
            <a:r>
              <a:rPr lang="ru-RU" dirty="0"/>
              <a:t>р</a:t>
            </a:r>
            <a:r>
              <a:rPr lang="ru-RU" dirty="0" smtClean="0"/>
              <a:t>уб.  -- по сути, это сумма нового заказа промышленности, строительству и другим отраслям России являющаяся надежным средством выхода из кризиса.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11013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Слайд №4</a:t>
            </a:r>
          </a:p>
          <a:p>
            <a:pPr>
              <a:buNone/>
            </a:pPr>
            <a:r>
              <a:rPr lang="ru-RU" b="1" dirty="0" smtClean="0"/>
              <a:t>Восстановление поголовья до 22 млн. коров позволит:</a:t>
            </a:r>
          </a:p>
          <a:p>
            <a:pPr>
              <a:buNone/>
            </a:pPr>
            <a:r>
              <a:rPr lang="ru-RU" dirty="0" smtClean="0"/>
              <a:t>1 Увеличить урожайность в два раза, за счет внесения достаточного количества органических удобрений (навоза)</a:t>
            </a:r>
          </a:p>
          <a:p>
            <a:pPr>
              <a:buNone/>
            </a:pPr>
            <a:r>
              <a:rPr lang="ru-RU" dirty="0" smtClean="0"/>
              <a:t>2. Освоить все пустующие земли</a:t>
            </a:r>
          </a:p>
          <a:p>
            <a:pPr>
              <a:buNone/>
            </a:pPr>
            <a:r>
              <a:rPr lang="ru-RU" dirty="0" smtClean="0"/>
              <a:t>3. Создать дополнительные заказы села для всех отраслей страны на сумму 10 триллионов рублей.</a:t>
            </a:r>
          </a:p>
          <a:p>
            <a:pPr>
              <a:buNone/>
            </a:pPr>
            <a:r>
              <a:rPr lang="ru-RU" dirty="0" smtClean="0"/>
              <a:t>4. Обеспечить рост ВВП страны на 10%</a:t>
            </a:r>
          </a:p>
          <a:p>
            <a:pPr>
              <a:buNone/>
            </a:pPr>
            <a:r>
              <a:rPr lang="ru-RU" dirty="0" smtClean="0"/>
              <a:t>5. Создать новые рабочие места для 1,5 млн. человек</a:t>
            </a:r>
          </a:p>
          <a:p>
            <a:pPr>
              <a:buNone/>
            </a:pPr>
            <a:r>
              <a:rPr lang="ru-RU" dirty="0" smtClean="0"/>
              <a:t>6. Построить на селе 45 млн. кв. м. современного жилья</a:t>
            </a:r>
          </a:p>
          <a:p>
            <a:pPr>
              <a:buNone/>
            </a:pPr>
            <a:r>
              <a:rPr lang="ru-RU" dirty="0" smtClean="0"/>
              <a:t>7. Построить на селе дополнительно 117 тыс. дорог</a:t>
            </a:r>
          </a:p>
          <a:p>
            <a:pPr>
              <a:buNone/>
            </a:pPr>
            <a:r>
              <a:rPr lang="ru-RU" dirty="0" smtClean="0"/>
              <a:t>8. Увеличить производства молока и мяса более чем в два раза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266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Тема выступления «Дорожная карта экономического чуда России» Бутряков Лев Аркадьевич Глава крестьянского хозяйства «Дунцеево» тел 8-920-651-17-94 E-mail muravovo@rambler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выступления «Дорожная карта экономического чуда России» Бутряков Лев Аркадьевич Глава крестьянского хозяйства «Дунцеево» тел 8-920-651-17-94 E-mail muravovo@rambler</dc:title>
  <dc:creator>Лев Бутряков</dc:creator>
  <cp:lastModifiedBy>Лев Бутряков</cp:lastModifiedBy>
  <cp:revision>5</cp:revision>
  <dcterms:created xsi:type="dcterms:W3CDTF">2016-03-22T09:07:39Z</dcterms:created>
  <dcterms:modified xsi:type="dcterms:W3CDTF">2016-03-22T09:54:26Z</dcterms:modified>
</cp:coreProperties>
</file>