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40FE-FD97-4140-B459-DC227D53EF85}" type="datetimeFigureOut">
              <a:rPr lang="ru-RU" smtClean="0"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4F82-27C8-4452-A189-3FE6221FD3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463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40FE-FD97-4140-B459-DC227D53EF85}" type="datetimeFigureOut">
              <a:rPr lang="ru-RU" smtClean="0"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4F82-27C8-4452-A189-3FE6221FD3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01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40FE-FD97-4140-B459-DC227D53EF85}" type="datetimeFigureOut">
              <a:rPr lang="ru-RU" smtClean="0"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4F82-27C8-4452-A189-3FE6221FD3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931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40FE-FD97-4140-B459-DC227D53EF85}" type="datetimeFigureOut">
              <a:rPr lang="ru-RU" smtClean="0"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4F82-27C8-4452-A189-3FE6221FD3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38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40FE-FD97-4140-B459-DC227D53EF85}" type="datetimeFigureOut">
              <a:rPr lang="ru-RU" smtClean="0"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4F82-27C8-4452-A189-3FE6221FD3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771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40FE-FD97-4140-B459-DC227D53EF85}" type="datetimeFigureOut">
              <a:rPr lang="ru-RU" smtClean="0"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4F82-27C8-4452-A189-3FE6221FD3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911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40FE-FD97-4140-B459-DC227D53EF85}" type="datetimeFigureOut">
              <a:rPr lang="ru-RU" smtClean="0"/>
              <a:t>24.03.2016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4F82-27C8-4452-A189-3FE6221FD3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875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40FE-FD97-4140-B459-DC227D53EF85}" type="datetimeFigureOut">
              <a:rPr lang="ru-RU" smtClean="0"/>
              <a:t>24.03.2016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4F82-27C8-4452-A189-3FE6221FD3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0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40FE-FD97-4140-B459-DC227D53EF85}" type="datetimeFigureOut">
              <a:rPr lang="ru-RU" smtClean="0"/>
              <a:t>24.03.2016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4F82-27C8-4452-A189-3FE6221FD3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66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40FE-FD97-4140-B459-DC227D53EF85}" type="datetimeFigureOut">
              <a:rPr lang="ru-RU" smtClean="0"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4F82-27C8-4452-A189-3FE6221FD3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88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640FE-FD97-4140-B459-DC227D53EF85}" type="datetimeFigureOut">
              <a:rPr lang="ru-RU" smtClean="0"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4F82-27C8-4452-A189-3FE6221FD3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583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640FE-FD97-4140-B459-DC227D53EF85}" type="datetimeFigureOut">
              <a:rPr lang="ru-RU" smtClean="0"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B4F82-27C8-4452-A189-3FE6221FD3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19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Перов Николай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Технолог</a:t>
            </a:r>
          </a:p>
          <a:p>
            <a:r>
              <a:rPr lang="ru-RU" dirty="0" smtClean="0"/>
              <a:t>Красноярск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3840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мэф\P10303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6887544" cy="5552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5631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3105835"/>
            <a:ext cx="7200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 smtClean="0"/>
          </a:p>
          <a:p>
            <a:endParaRPr lang="ru-RU" sz="2800" dirty="0"/>
          </a:p>
          <a:p>
            <a:endParaRPr lang="ru-RU" sz="2800" dirty="0" smtClean="0"/>
          </a:p>
          <a:p>
            <a:endParaRPr lang="ru-RU" sz="2800" dirty="0"/>
          </a:p>
          <a:p>
            <a:r>
              <a:rPr lang="ru-RU" sz="2800" dirty="0" smtClean="0"/>
              <a:t>1.Я </a:t>
            </a:r>
            <a:r>
              <a:rPr lang="ru-RU" sz="2800" dirty="0"/>
              <a:t>технолог, то есть оптимизация  производственных процессов</a:t>
            </a:r>
          </a:p>
        </p:txBody>
      </p:sp>
      <p:pic>
        <p:nvPicPr>
          <p:cNvPr id="5122" name="Picture 2" descr="G:\мэф\коровник 200 голов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856" y="86896"/>
            <a:ext cx="4692352" cy="3519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4407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мэф\ферма 50 голов схем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15" y="332656"/>
            <a:ext cx="7649199" cy="4050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286000" y="486916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Не продуктивность, а рентабельность бизнеса. Это основа.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2569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мэф\тент весной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268760"/>
            <a:ext cx="5616624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6530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мэф\тент коровник 600 голов  -45 градусов на улице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1" y="1124743"/>
            <a:ext cx="5952660" cy="446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580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298947"/>
            <a:ext cx="7416824" cy="3321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ea typeface="Calibri"/>
                <a:cs typeface="Times New Roman"/>
              </a:rPr>
              <a:t>Как сибиряк агрохолдинги сделал.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ea typeface="Calibri"/>
                <a:cs typeface="Times New Roman"/>
              </a:rPr>
              <a:t>4.Положительные примеры, Ефремов, Арутюнян, Александр ЛПХ.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ea typeface="Calibri"/>
                <a:cs typeface="Times New Roman"/>
              </a:rPr>
              <a:t>5.Проект Олега- это задача для технолога, особенности конечного продукта. Цены высокие, это высокая планка запросы. </a:t>
            </a:r>
          </a:p>
        </p:txBody>
      </p:sp>
    </p:spTree>
    <p:extLst>
      <p:ext uri="{BB962C8B-B14F-4D97-AF65-F5344CB8AC3E}">
        <p14:creationId xmlns:p14="http://schemas.microsoft.com/office/powerpoint/2010/main" val="15508530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56</Words>
  <Application>Microsoft Office PowerPoint</Application>
  <PresentationFormat>Экран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Перов Николай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Перов Николай</dc:title>
  <dc:creator>NPerov</dc:creator>
  <cp:lastModifiedBy>NPerov</cp:lastModifiedBy>
  <cp:revision>2</cp:revision>
  <dcterms:created xsi:type="dcterms:W3CDTF">2016-03-24T09:25:17Z</dcterms:created>
  <dcterms:modified xsi:type="dcterms:W3CDTF">2016-03-24T09:37:02Z</dcterms:modified>
</cp:coreProperties>
</file>