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2" r:id="rId3"/>
    <p:sldId id="261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79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86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68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05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330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55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80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16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47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70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65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40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80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78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13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75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64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29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784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25616" y="2620091"/>
            <a:ext cx="9340769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4400" dirty="0"/>
              <a:t>Семья как основа освоения русского пространства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5616" y="4641447"/>
            <a:ext cx="9340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cap="all" spc="300" dirty="0"/>
              <a:t>Акимов </a:t>
            </a:r>
            <a:r>
              <a:rPr lang="ru-RU" cap="all" spc="300" dirty="0" err="1"/>
              <a:t>борис</a:t>
            </a:r>
            <a:r>
              <a:rPr lang="ru-RU" cap="all" spc="300" dirty="0"/>
              <a:t> </a:t>
            </a:r>
            <a:r>
              <a:rPr lang="ru-RU" cap="all" spc="300" dirty="0" err="1"/>
              <a:t>алексеевич</a:t>
            </a:r>
            <a:endParaRPr lang="ru-RU" cap="all" spc="300" dirty="0"/>
          </a:p>
          <a:p>
            <a:r>
              <a:rPr lang="ru-RU" dirty="0"/>
              <a:t>Соучредитель проект «Россия 2062», АНО Большая Земля, основатель фермерского кооператива </a:t>
            </a:r>
            <a:r>
              <a:rPr lang="ru-RU" dirty="0" err="1"/>
              <a:t>ЛавкаЛавка</a:t>
            </a:r>
            <a:r>
              <a:rPr lang="ru-RU" dirty="0"/>
              <a:t> и сообщества Счастливые.</a:t>
            </a:r>
          </a:p>
        </p:txBody>
      </p:sp>
    </p:spTree>
    <p:extLst>
      <p:ext uri="{BB962C8B-B14F-4D97-AF65-F5344CB8AC3E}">
        <p14:creationId xmlns:p14="http://schemas.microsoft.com/office/powerpoint/2010/main" val="199999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ad/c7/b1/adc7b1997eb11df03de40d2a61e7eec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62" y="99378"/>
            <a:ext cx="9783966" cy="598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Picture background"/>
          <p:cNvSpPr>
            <a:spLocks noChangeAspect="1" noChangeArrowheads="1"/>
          </p:cNvSpPr>
          <p:nvPr/>
        </p:nvSpPr>
        <p:spPr bwMode="auto">
          <a:xfrm>
            <a:off x="2079792" y="45786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Picture background"/>
          <p:cNvSpPr>
            <a:spLocks noChangeAspect="1" noChangeArrowheads="1"/>
          </p:cNvSpPr>
          <p:nvPr/>
        </p:nvSpPr>
        <p:spPr bwMode="auto">
          <a:xfrm>
            <a:off x="2322390" y="9526880"/>
            <a:ext cx="60200" cy="6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upload.wikimedia.org/wikipedia/commons/thumb/8/88/Geiman_Vasilij_Alexandrovitch.jpg/640px-Geiman_Vasilij_Alexandrovit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979" y="3167802"/>
            <a:ext cx="996167" cy="109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g0.liveinternet.ru/images/attach/c/2/73/627/73627680_akimo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242" y="3610471"/>
            <a:ext cx="941677" cy="120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upload.wikimedia.org/wikipedia/commons/6/6c/Pereplyotchiko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621" y="1611685"/>
            <a:ext cx="740545" cy="108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www.kino-teatr.ru/acter/photo/9/7/23779/15433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352" y="2881015"/>
            <a:ext cx="758481" cy="122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g0.liveinternet.ru/images/attach/d/0/137/693/137693650_Issac_Baer_Levinsoh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46" y="1791515"/>
            <a:ext cx="745045" cy="104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834" y="3713359"/>
            <a:ext cx="737787" cy="11158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137" y="2436960"/>
            <a:ext cx="793118" cy="10298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687" y="2187894"/>
            <a:ext cx="910442" cy="12524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648" y="1046562"/>
            <a:ext cx="894973" cy="126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1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98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Глубина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Глубина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3537</TotalTime>
  <Words>27</Words>
  <Application>Microsoft Office PowerPoint</Application>
  <PresentationFormat>Широкоэкранный</PresentationFormat>
  <Paragraphs>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Corbel</vt:lpstr>
      <vt:lpstr>Глубина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МЭФ</dc:title>
  <dc:creator>*</dc:creator>
  <cp:lastModifiedBy>Василиса</cp:lastModifiedBy>
  <cp:revision>78</cp:revision>
  <dcterms:created xsi:type="dcterms:W3CDTF">2022-02-01T10:29:34Z</dcterms:created>
  <dcterms:modified xsi:type="dcterms:W3CDTF">2025-04-03T08:09:58Z</dcterms:modified>
</cp:coreProperties>
</file>