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9" r:id="rId1"/>
  </p:sldMasterIdLst>
  <p:sldIdLst>
    <p:sldId id="256" r:id="rId2"/>
    <p:sldId id="294" r:id="rId3"/>
    <p:sldId id="295" r:id="rId4"/>
    <p:sldId id="306" r:id="rId5"/>
    <p:sldId id="302" r:id="rId6"/>
    <p:sldId id="308" r:id="rId7"/>
    <p:sldId id="311" r:id="rId8"/>
    <p:sldId id="309" r:id="rId9"/>
    <p:sldId id="310" r:id="rId10"/>
    <p:sldId id="29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581-8410-4BF1-981F-B1EEC61B9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C779-8DB1-41B9-A4D0-F19A030BD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57A58-4C66-4FC3-81CD-BA24405BBD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266F-04D5-4CFC-B536-4103D9C427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83B03-3F33-4C2E-8CC1-17F975D566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7855-95A2-452F-84A0-903463F6E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3F8A-E001-44E2-A10E-D3BE40A372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6818-5C39-4CCD-9E26-DB9F03317F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290A-34F5-4704-8419-2958259AF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23AB-49E9-46B3-A021-52FBF74B7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6EDF-8D50-42FB-A53A-388EF830D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5023-C794-40CC-8856-907A0F4166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66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AFFD793-5AC3-4887-8520-FCF9261654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47713"/>
            <a:ext cx="9144000" cy="280828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высшего профессионального образования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«КУБАНСКИЙ ГОСУДАРСТВЕННЫЙ УНИВЕРСИТЕТ»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(ФГБОУ ВПО «КубГУ»)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348880"/>
            <a:ext cx="8424936" cy="157224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ФОРМИРОВАНИЕ ПРИОРИТЕТНЫХ НАПРАВЛЕНИЙ РАЗВИТИЯ ЭКОНОМИКИ РОССИИ В КОНТЕКСТЕ ГЛОБАЛЬНЫХ ПЕРЕМЕН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03575" y="5929313"/>
            <a:ext cx="5940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43351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Малахова Татьяна Сергеевна</a:t>
            </a:r>
          </a:p>
          <a:p>
            <a:pPr marL="143351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к.э.н., преподаватель кафедры</a:t>
            </a:r>
          </a:p>
          <a:p>
            <a:pPr marL="143351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мировой экономики и менеджмента КубГУ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malakhovats@mail.ru</a:t>
            </a:r>
            <a:endParaRPr lang="ru-RU" sz="3600" dirty="0" smtClean="0"/>
          </a:p>
          <a:p>
            <a:pPr algn="ctr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5895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Графическая модель биполярной системы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главе с СССР и США (составлен автором)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41" t="34007" r="18213" b="17413"/>
          <a:stretch>
            <a:fillRect/>
          </a:stretch>
        </p:blipFill>
        <p:spPr>
          <a:xfrm>
            <a:off x="395288" y="0"/>
            <a:ext cx="8280400" cy="55895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58958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График котировок нефти марок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Urals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Espo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BCTO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Brent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WTI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Dubai Crude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bbl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(составлено автором)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70" t="35596" r="20757" b="26260"/>
          <a:stretch>
            <a:fillRect/>
          </a:stretch>
        </p:blipFill>
        <p:spPr>
          <a:xfrm>
            <a:off x="0" y="0"/>
            <a:ext cx="9144000" cy="53006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08476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Приоритетные направления развития экономики России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призму восстановления и развития реального сектора экономики («индустриального ландшафта») (составлено автором)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42" t="40364" r="24571" b="21492"/>
          <a:stretch>
            <a:fillRect/>
          </a:stretch>
        </p:blipFill>
        <p:spPr>
          <a:xfrm>
            <a:off x="468313" y="0"/>
            <a:ext cx="8207375" cy="53736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39825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4 – Применение формы государственно-частного партнерства при реализации крупных проектов (мегапроектов) (составлено автором)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71" t="21292" r="16942" b="24671"/>
          <a:stretch>
            <a:fillRect/>
          </a:stretch>
        </p:blipFill>
        <p:spPr bwMode="auto">
          <a:xfrm>
            <a:off x="899592" y="0"/>
            <a:ext cx="726964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18175"/>
            <a:ext cx="8229600" cy="113982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Стратегические ориентиры взаимодействия группы стран БРИКС в контексте формирования многополярной системы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928" t="21293" r="25842" b="4009"/>
          <a:stretch>
            <a:fillRect/>
          </a:stretch>
        </p:blipFill>
        <p:spPr bwMode="auto">
          <a:xfrm>
            <a:off x="1979712" y="0"/>
            <a:ext cx="511256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8175"/>
            <a:ext cx="8229600" cy="113982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Перспективы взаимодействия группы стран БРИКС в контексте формирования нового мирового порядка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(составлено автором)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213" t="43543" r="16942" b="7188"/>
          <a:stretch>
            <a:fillRect/>
          </a:stretch>
        </p:blipFill>
        <p:spPr bwMode="auto">
          <a:xfrm>
            <a:off x="251520" y="0"/>
            <a:ext cx="871993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51656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Возможные сценарии сотрудничества России с отдельными странами и регионами после отмены или ослабления санкционного режима (составлено автором)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13" t="35596" r="27113" b="26260"/>
          <a:stretch>
            <a:fillRect/>
          </a:stretch>
        </p:blipFill>
        <p:spPr>
          <a:xfrm>
            <a:off x="539750" y="0"/>
            <a:ext cx="8064500" cy="544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373688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Восстановление и развитие тесного сотрудничества России со странами Европейского союза и усиление геополитических позиций на евроазиатском пространстве (составлено автором)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71" t="45132" r="23299" b="13545"/>
          <a:stretch>
            <a:fillRect/>
          </a:stretch>
        </p:blipFill>
        <p:spPr>
          <a:xfrm>
            <a:off x="395288" y="0"/>
            <a:ext cx="8110537" cy="5300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1769</TotalTime>
  <Words>108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Глобус</vt:lpstr>
      <vt:lpstr>МИНИСТЕРСТВО ОБРАЗОВАНИЯ И НАУКИ РОССИЙСКОЙ ФЕДЕРАЦИИ Федеральное государственное бюджетное образовательное учреждение высшего профессионального образования  «КУБАНСКИЙ ГОСУДАРСТВЕННЫЙ УНИВЕРСИТЕТ» (ФГБОУ ВПО «КубГУ»)</vt:lpstr>
      <vt:lpstr>Рисунок 1  Графическая модель биполярной системы  во главе с СССР и США (составлен автором) </vt:lpstr>
      <vt:lpstr>Рисунок 2  График котировок нефти марок Urals, Espo (BCTO), Brent, WTI, Dubai Crude, (USD/bbl) (составлено автором) </vt:lpstr>
      <vt:lpstr>      Рисунок 3  Приоритетные направления развития экономики России  через призму восстановления и развития реального сектора экономики («индустриального ландшафта») (составлено автором)  </vt:lpstr>
      <vt:lpstr>  Рисунок 4 – Применение формы государственно-частного партнерства при реализации крупных проектов (мегапроектов) (составлено автором) </vt:lpstr>
      <vt:lpstr>   Рисунок 5  Стратегические ориентиры взаимодействия группы стран БРИКС в контексте формирования многополярной системы  </vt:lpstr>
      <vt:lpstr>Рисунок 6  Перспективы взаимодействия группы стран БРИКС в контексте формирования нового мирового порядка (составлено автором)</vt:lpstr>
      <vt:lpstr>Рисунок 7 Возможные сценарии сотрудничества России с отдельными странами и регионами после отмены или ослабления санкционного режима (составлено автором) </vt:lpstr>
      <vt:lpstr> Рисунок 8  Восстановление и развитие тесного сотрудничества России со странами Европейского союза и усиление геополитических позиций на евроазиатском пространстве (составлено автором) </vt:lpstr>
      <vt:lpstr>Слайд 10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высшего профессионального образования  «КУБАНСКИЙ ГОСУДАРСТВЕННЫЙ УНИВЕРСИТЕТ» (ФГБОУ ВПО «КубГУ»)</dc:title>
  <dc:creator>user</dc:creator>
  <cp:lastModifiedBy>Tanya</cp:lastModifiedBy>
  <cp:revision>135</cp:revision>
  <dcterms:created xsi:type="dcterms:W3CDTF">2013-02-18T10:37:34Z</dcterms:created>
  <dcterms:modified xsi:type="dcterms:W3CDTF">2015-03-18T11:03:03Z</dcterms:modified>
</cp:coreProperties>
</file>